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6" r:id="rId2"/>
    <p:sldId id="267" r:id="rId3"/>
    <p:sldId id="268" r:id="rId4"/>
    <p:sldId id="269" r:id="rId5"/>
    <p:sldId id="282" r:id="rId6"/>
    <p:sldId id="278" r:id="rId7"/>
    <p:sldId id="283" r:id="rId8"/>
    <p:sldId id="284" r:id="rId9"/>
    <p:sldId id="271" r:id="rId10"/>
    <p:sldId id="272" r:id="rId11"/>
    <p:sldId id="273" r:id="rId12"/>
    <p:sldId id="274" r:id="rId13"/>
    <p:sldId id="275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CD4"/>
    <a:srgbClr val="D7FAB1"/>
    <a:srgbClr val="C7FFF3"/>
    <a:srgbClr val="F5F5A6"/>
    <a:srgbClr val="709292"/>
    <a:srgbClr val="648889"/>
    <a:srgbClr val="698C8D"/>
    <a:srgbClr val="349294"/>
    <a:srgbClr val="8EA9A9"/>
    <a:srgbClr val="3F2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D42B48-78AD-4270-DD12-253B8652C390}" v="441" dt="2024-09-24T19:30:10.393"/>
    <p1510:client id="{764CEE8A-5218-C822-8B70-A1B758AF0BBD}" v="270" dt="2024-09-23T18:08:13.359"/>
    <p1510:client id="{EDE6E20E-B403-EA9F-A6DB-CC27FDEEC6D3}" v="2" dt="2024-09-24T05:56:25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273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FD3403-269F-415B-9D4E-90F77484B8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19C3F3E-8E38-4366-B1A0-6D2DF97AC7D5}">
      <dgm:prSet/>
      <dgm:spPr/>
      <dgm:t>
        <a:bodyPr/>
        <a:lstStyle/>
        <a:p>
          <a:r>
            <a:rPr lang="en-US" b="1"/>
            <a:t>Weather Forecasting:</a:t>
          </a:r>
          <a:r>
            <a:rPr lang="en-US"/>
            <a:t> Predicting future atmospheric conditions such as temperature, humidity, and wind speed.</a:t>
          </a:r>
        </a:p>
      </dgm:t>
    </dgm:pt>
    <dgm:pt modelId="{1FAED6EF-4E5B-49E3-BEAD-C7E277B59B86}" type="parTrans" cxnId="{801CEC31-A75B-4364-9080-D03F32C7CF23}">
      <dgm:prSet/>
      <dgm:spPr/>
      <dgm:t>
        <a:bodyPr/>
        <a:lstStyle/>
        <a:p>
          <a:endParaRPr lang="en-US"/>
        </a:p>
      </dgm:t>
    </dgm:pt>
    <dgm:pt modelId="{29134DC3-AFA8-4EEB-AAEA-DEB5B27C79CA}" type="sibTrans" cxnId="{801CEC31-A75B-4364-9080-D03F32C7CF23}">
      <dgm:prSet/>
      <dgm:spPr/>
      <dgm:t>
        <a:bodyPr/>
        <a:lstStyle/>
        <a:p>
          <a:endParaRPr lang="en-US"/>
        </a:p>
      </dgm:t>
    </dgm:pt>
    <dgm:pt modelId="{0CD75134-305B-4032-A182-D0CEEFA2EE81}">
      <dgm:prSet/>
      <dgm:spPr/>
      <dgm:t>
        <a:bodyPr/>
        <a:lstStyle/>
        <a:p>
          <a:r>
            <a:rPr lang="en-US" b="1"/>
            <a:t>Focus:</a:t>
          </a:r>
          <a:r>
            <a:rPr lang="en-US"/>
            <a:t> Applying Deep Neural Networks (DNNs) to forecast average daily temperatures using historical weather data.</a:t>
          </a:r>
        </a:p>
      </dgm:t>
    </dgm:pt>
    <dgm:pt modelId="{A8AE1662-AC01-4728-B519-C8CA5FC95587}" type="parTrans" cxnId="{1F31B935-613A-48C9-9721-4577FA06E327}">
      <dgm:prSet/>
      <dgm:spPr/>
      <dgm:t>
        <a:bodyPr/>
        <a:lstStyle/>
        <a:p>
          <a:endParaRPr lang="en-US"/>
        </a:p>
      </dgm:t>
    </dgm:pt>
    <dgm:pt modelId="{71DEEC89-EB0A-4788-AF33-971591DFA2FA}" type="sibTrans" cxnId="{1F31B935-613A-48C9-9721-4577FA06E327}">
      <dgm:prSet/>
      <dgm:spPr/>
      <dgm:t>
        <a:bodyPr/>
        <a:lstStyle/>
        <a:p>
          <a:endParaRPr lang="en-US"/>
        </a:p>
      </dgm:t>
    </dgm:pt>
    <dgm:pt modelId="{60A593D6-BE01-4A59-815B-4889BA98275A}">
      <dgm:prSet/>
      <dgm:spPr/>
      <dgm:t>
        <a:bodyPr/>
        <a:lstStyle/>
        <a:p>
          <a:r>
            <a:rPr lang="en-US" b="1"/>
            <a:t>Objective:</a:t>
          </a:r>
          <a:r>
            <a:rPr lang="en-US"/>
            <a:t> Enhance the accuracy of temperature predictions compared to traditional statistical methods.</a:t>
          </a:r>
        </a:p>
      </dgm:t>
    </dgm:pt>
    <dgm:pt modelId="{0693B10B-366A-4FD8-97CD-E9F9D85CDCB4}" type="parTrans" cxnId="{2DF88CE7-3009-4EC9-A6FE-26B0FBD978A0}">
      <dgm:prSet/>
      <dgm:spPr/>
      <dgm:t>
        <a:bodyPr/>
        <a:lstStyle/>
        <a:p>
          <a:endParaRPr lang="en-US"/>
        </a:p>
      </dgm:t>
    </dgm:pt>
    <dgm:pt modelId="{99435B28-44D3-4C82-98C0-14ABAA928D5C}" type="sibTrans" cxnId="{2DF88CE7-3009-4EC9-A6FE-26B0FBD978A0}">
      <dgm:prSet/>
      <dgm:spPr/>
      <dgm:t>
        <a:bodyPr/>
        <a:lstStyle/>
        <a:p>
          <a:endParaRPr lang="en-US"/>
        </a:p>
      </dgm:t>
    </dgm:pt>
    <dgm:pt modelId="{644DF7E0-F76A-4634-862B-D76531043D16}" type="pres">
      <dgm:prSet presAssocID="{2DFD3403-269F-415B-9D4E-90F77484B827}" presName="root" presStyleCnt="0">
        <dgm:presLayoutVars>
          <dgm:dir/>
          <dgm:resizeHandles val="exact"/>
        </dgm:presLayoutVars>
      </dgm:prSet>
      <dgm:spPr/>
    </dgm:pt>
    <dgm:pt modelId="{00E2ED9B-5289-4B42-A615-C15F3CC1F763}" type="pres">
      <dgm:prSet presAssocID="{C19C3F3E-8E38-4366-B1A0-6D2DF97AC7D5}" presName="compNode" presStyleCnt="0"/>
      <dgm:spPr/>
    </dgm:pt>
    <dgm:pt modelId="{06D27D37-BEE2-4DC3-81D5-4B9E7B6C067A}" type="pres">
      <dgm:prSet presAssocID="{C19C3F3E-8E38-4366-B1A0-6D2DF97AC7D5}" presName="bgRect" presStyleLbl="bgShp" presStyleIdx="0" presStyleCnt="3"/>
      <dgm:spPr/>
    </dgm:pt>
    <dgm:pt modelId="{E3A0BCFF-A6CC-4DEC-824E-D9B939353F9E}" type="pres">
      <dgm:prSet presAssocID="{C19C3F3E-8E38-4366-B1A0-6D2DF97AC7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6F93EEE2-11FB-4B66-B5E0-9D35C18E2343}" type="pres">
      <dgm:prSet presAssocID="{C19C3F3E-8E38-4366-B1A0-6D2DF97AC7D5}" presName="spaceRect" presStyleCnt="0"/>
      <dgm:spPr/>
    </dgm:pt>
    <dgm:pt modelId="{016EA2EA-085A-42ED-ABD1-B44733031A06}" type="pres">
      <dgm:prSet presAssocID="{C19C3F3E-8E38-4366-B1A0-6D2DF97AC7D5}" presName="parTx" presStyleLbl="revTx" presStyleIdx="0" presStyleCnt="3">
        <dgm:presLayoutVars>
          <dgm:chMax val="0"/>
          <dgm:chPref val="0"/>
        </dgm:presLayoutVars>
      </dgm:prSet>
      <dgm:spPr/>
    </dgm:pt>
    <dgm:pt modelId="{899E9483-E853-46D4-A72F-F1BBD333CAC6}" type="pres">
      <dgm:prSet presAssocID="{29134DC3-AFA8-4EEB-AAEA-DEB5B27C79CA}" presName="sibTrans" presStyleCnt="0"/>
      <dgm:spPr/>
    </dgm:pt>
    <dgm:pt modelId="{F9F9C690-81E4-4A9C-8255-80A0B02F75E2}" type="pres">
      <dgm:prSet presAssocID="{0CD75134-305B-4032-A182-D0CEEFA2EE81}" presName="compNode" presStyleCnt="0"/>
      <dgm:spPr/>
    </dgm:pt>
    <dgm:pt modelId="{9D63BEC9-2E9F-4E21-9D06-20E658668F27}" type="pres">
      <dgm:prSet presAssocID="{0CD75134-305B-4032-A182-D0CEEFA2EE81}" presName="bgRect" presStyleLbl="bgShp" presStyleIdx="1" presStyleCnt="3"/>
      <dgm:spPr/>
    </dgm:pt>
    <dgm:pt modelId="{0BAC160C-E5F9-4800-AD3D-74F62A7CC997}" type="pres">
      <dgm:prSet presAssocID="{0CD75134-305B-4032-A182-D0CEEFA2EE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4699ED32-E4A9-4E46-A77F-B05C8EF4720B}" type="pres">
      <dgm:prSet presAssocID="{0CD75134-305B-4032-A182-D0CEEFA2EE81}" presName="spaceRect" presStyleCnt="0"/>
      <dgm:spPr/>
    </dgm:pt>
    <dgm:pt modelId="{41D4D1A2-60AB-4C92-B455-D36BDDAE5680}" type="pres">
      <dgm:prSet presAssocID="{0CD75134-305B-4032-A182-D0CEEFA2EE81}" presName="parTx" presStyleLbl="revTx" presStyleIdx="1" presStyleCnt="3">
        <dgm:presLayoutVars>
          <dgm:chMax val="0"/>
          <dgm:chPref val="0"/>
        </dgm:presLayoutVars>
      </dgm:prSet>
      <dgm:spPr/>
    </dgm:pt>
    <dgm:pt modelId="{0F53C1A2-780C-43EF-8120-3BF52C3CE8FD}" type="pres">
      <dgm:prSet presAssocID="{71DEEC89-EB0A-4788-AF33-971591DFA2FA}" presName="sibTrans" presStyleCnt="0"/>
      <dgm:spPr/>
    </dgm:pt>
    <dgm:pt modelId="{7B046C9B-6140-402D-AF0A-E8D171F724CA}" type="pres">
      <dgm:prSet presAssocID="{60A593D6-BE01-4A59-815B-4889BA98275A}" presName="compNode" presStyleCnt="0"/>
      <dgm:spPr/>
    </dgm:pt>
    <dgm:pt modelId="{8182DDB3-C230-43D1-8253-AC1B5C9981F8}" type="pres">
      <dgm:prSet presAssocID="{60A593D6-BE01-4A59-815B-4889BA98275A}" presName="bgRect" presStyleLbl="bgShp" presStyleIdx="2" presStyleCnt="3"/>
      <dgm:spPr/>
    </dgm:pt>
    <dgm:pt modelId="{0226A0DE-67F2-4EA6-9DA0-3F81CFE18FE5}" type="pres">
      <dgm:prSet presAssocID="{60A593D6-BE01-4A59-815B-4889BA9827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A68DBDF-F8DF-492E-8146-B57A00EE0165}" type="pres">
      <dgm:prSet presAssocID="{60A593D6-BE01-4A59-815B-4889BA98275A}" presName="spaceRect" presStyleCnt="0"/>
      <dgm:spPr/>
    </dgm:pt>
    <dgm:pt modelId="{BC9FF8F7-EC51-4E79-9559-5B77ED9E28F2}" type="pres">
      <dgm:prSet presAssocID="{60A593D6-BE01-4A59-815B-4889BA98275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7996E06-F81D-4C11-9884-2F512F9C3D8B}" type="presOf" srcId="{2DFD3403-269F-415B-9D4E-90F77484B827}" destId="{644DF7E0-F76A-4634-862B-D76531043D16}" srcOrd="0" destOrd="0" presId="urn:microsoft.com/office/officeart/2018/2/layout/IconVerticalSolidList"/>
    <dgm:cxn modelId="{EB729413-301D-4C46-921B-453F17B5A08E}" type="presOf" srcId="{60A593D6-BE01-4A59-815B-4889BA98275A}" destId="{BC9FF8F7-EC51-4E79-9559-5B77ED9E28F2}" srcOrd="0" destOrd="0" presId="urn:microsoft.com/office/officeart/2018/2/layout/IconVerticalSolidList"/>
    <dgm:cxn modelId="{801CEC31-A75B-4364-9080-D03F32C7CF23}" srcId="{2DFD3403-269F-415B-9D4E-90F77484B827}" destId="{C19C3F3E-8E38-4366-B1A0-6D2DF97AC7D5}" srcOrd="0" destOrd="0" parTransId="{1FAED6EF-4E5B-49E3-BEAD-C7E277B59B86}" sibTransId="{29134DC3-AFA8-4EEB-AAEA-DEB5B27C79CA}"/>
    <dgm:cxn modelId="{1F31B935-613A-48C9-9721-4577FA06E327}" srcId="{2DFD3403-269F-415B-9D4E-90F77484B827}" destId="{0CD75134-305B-4032-A182-D0CEEFA2EE81}" srcOrd="1" destOrd="0" parTransId="{A8AE1662-AC01-4728-B519-C8CA5FC95587}" sibTransId="{71DEEC89-EB0A-4788-AF33-971591DFA2FA}"/>
    <dgm:cxn modelId="{96BE957C-E30D-4F2E-9CEC-7C0F193EBB89}" type="presOf" srcId="{C19C3F3E-8E38-4366-B1A0-6D2DF97AC7D5}" destId="{016EA2EA-085A-42ED-ABD1-B44733031A06}" srcOrd="0" destOrd="0" presId="urn:microsoft.com/office/officeart/2018/2/layout/IconVerticalSolidList"/>
    <dgm:cxn modelId="{953B939F-72C1-489E-AA6B-5FB579E106E7}" type="presOf" srcId="{0CD75134-305B-4032-A182-D0CEEFA2EE81}" destId="{41D4D1A2-60AB-4C92-B455-D36BDDAE5680}" srcOrd="0" destOrd="0" presId="urn:microsoft.com/office/officeart/2018/2/layout/IconVerticalSolidList"/>
    <dgm:cxn modelId="{2DF88CE7-3009-4EC9-A6FE-26B0FBD978A0}" srcId="{2DFD3403-269F-415B-9D4E-90F77484B827}" destId="{60A593D6-BE01-4A59-815B-4889BA98275A}" srcOrd="2" destOrd="0" parTransId="{0693B10B-366A-4FD8-97CD-E9F9D85CDCB4}" sibTransId="{99435B28-44D3-4C82-98C0-14ABAA928D5C}"/>
    <dgm:cxn modelId="{0C981E6E-A2DB-4D17-87E1-01334B8016D8}" type="presParOf" srcId="{644DF7E0-F76A-4634-862B-D76531043D16}" destId="{00E2ED9B-5289-4B42-A615-C15F3CC1F763}" srcOrd="0" destOrd="0" presId="urn:microsoft.com/office/officeart/2018/2/layout/IconVerticalSolidList"/>
    <dgm:cxn modelId="{5209625E-36CD-44FF-974D-E2E0A31668D9}" type="presParOf" srcId="{00E2ED9B-5289-4B42-A615-C15F3CC1F763}" destId="{06D27D37-BEE2-4DC3-81D5-4B9E7B6C067A}" srcOrd="0" destOrd="0" presId="urn:microsoft.com/office/officeart/2018/2/layout/IconVerticalSolidList"/>
    <dgm:cxn modelId="{2D73812E-A4A3-4CA9-AD37-5D4BE86BE350}" type="presParOf" srcId="{00E2ED9B-5289-4B42-A615-C15F3CC1F763}" destId="{E3A0BCFF-A6CC-4DEC-824E-D9B939353F9E}" srcOrd="1" destOrd="0" presId="urn:microsoft.com/office/officeart/2018/2/layout/IconVerticalSolidList"/>
    <dgm:cxn modelId="{A4DC17EE-B20B-4DA3-AEB1-CB7D6D530CEF}" type="presParOf" srcId="{00E2ED9B-5289-4B42-A615-C15F3CC1F763}" destId="{6F93EEE2-11FB-4B66-B5E0-9D35C18E2343}" srcOrd="2" destOrd="0" presId="urn:microsoft.com/office/officeart/2018/2/layout/IconVerticalSolidList"/>
    <dgm:cxn modelId="{87A61418-1A08-4855-9460-FBA4B1607A86}" type="presParOf" srcId="{00E2ED9B-5289-4B42-A615-C15F3CC1F763}" destId="{016EA2EA-085A-42ED-ABD1-B44733031A06}" srcOrd="3" destOrd="0" presId="urn:microsoft.com/office/officeart/2018/2/layout/IconVerticalSolidList"/>
    <dgm:cxn modelId="{E528158D-5C94-4153-A551-2BB4BF43AD2B}" type="presParOf" srcId="{644DF7E0-F76A-4634-862B-D76531043D16}" destId="{899E9483-E853-46D4-A72F-F1BBD333CAC6}" srcOrd="1" destOrd="0" presId="urn:microsoft.com/office/officeart/2018/2/layout/IconVerticalSolidList"/>
    <dgm:cxn modelId="{8702CD3B-FE12-4F6C-86E3-1CA8FD793C26}" type="presParOf" srcId="{644DF7E0-F76A-4634-862B-D76531043D16}" destId="{F9F9C690-81E4-4A9C-8255-80A0B02F75E2}" srcOrd="2" destOrd="0" presId="urn:microsoft.com/office/officeart/2018/2/layout/IconVerticalSolidList"/>
    <dgm:cxn modelId="{42C31DEB-B819-417A-87FF-F9F01162B7A2}" type="presParOf" srcId="{F9F9C690-81E4-4A9C-8255-80A0B02F75E2}" destId="{9D63BEC9-2E9F-4E21-9D06-20E658668F27}" srcOrd="0" destOrd="0" presId="urn:microsoft.com/office/officeart/2018/2/layout/IconVerticalSolidList"/>
    <dgm:cxn modelId="{FDBAD8DF-E8F4-4CE3-86AF-DDAFAD582421}" type="presParOf" srcId="{F9F9C690-81E4-4A9C-8255-80A0B02F75E2}" destId="{0BAC160C-E5F9-4800-AD3D-74F62A7CC997}" srcOrd="1" destOrd="0" presId="urn:microsoft.com/office/officeart/2018/2/layout/IconVerticalSolidList"/>
    <dgm:cxn modelId="{4EE12593-CEE3-41B0-A8FD-259790CAF5AF}" type="presParOf" srcId="{F9F9C690-81E4-4A9C-8255-80A0B02F75E2}" destId="{4699ED32-E4A9-4E46-A77F-B05C8EF4720B}" srcOrd="2" destOrd="0" presId="urn:microsoft.com/office/officeart/2018/2/layout/IconVerticalSolidList"/>
    <dgm:cxn modelId="{CA107A27-148B-4B6C-87E5-A96223E45336}" type="presParOf" srcId="{F9F9C690-81E4-4A9C-8255-80A0B02F75E2}" destId="{41D4D1A2-60AB-4C92-B455-D36BDDAE5680}" srcOrd="3" destOrd="0" presId="urn:microsoft.com/office/officeart/2018/2/layout/IconVerticalSolidList"/>
    <dgm:cxn modelId="{579FB484-777F-43A7-AB31-6389BF8720D9}" type="presParOf" srcId="{644DF7E0-F76A-4634-862B-D76531043D16}" destId="{0F53C1A2-780C-43EF-8120-3BF52C3CE8FD}" srcOrd="3" destOrd="0" presId="urn:microsoft.com/office/officeart/2018/2/layout/IconVerticalSolidList"/>
    <dgm:cxn modelId="{5BBD67C1-1D12-4303-ADBD-D9AA1FB46BEA}" type="presParOf" srcId="{644DF7E0-F76A-4634-862B-D76531043D16}" destId="{7B046C9B-6140-402D-AF0A-E8D171F724CA}" srcOrd="4" destOrd="0" presId="urn:microsoft.com/office/officeart/2018/2/layout/IconVerticalSolidList"/>
    <dgm:cxn modelId="{18A3D5F8-44BD-4B5D-8DCF-8925EF48C58A}" type="presParOf" srcId="{7B046C9B-6140-402D-AF0A-E8D171F724CA}" destId="{8182DDB3-C230-43D1-8253-AC1B5C9981F8}" srcOrd="0" destOrd="0" presId="urn:microsoft.com/office/officeart/2018/2/layout/IconVerticalSolidList"/>
    <dgm:cxn modelId="{A88C834F-132E-4C30-9CD0-0BBA7632066A}" type="presParOf" srcId="{7B046C9B-6140-402D-AF0A-E8D171F724CA}" destId="{0226A0DE-67F2-4EA6-9DA0-3F81CFE18FE5}" srcOrd="1" destOrd="0" presId="urn:microsoft.com/office/officeart/2018/2/layout/IconVerticalSolidList"/>
    <dgm:cxn modelId="{6371F777-4658-4112-96D3-012E757A0E1B}" type="presParOf" srcId="{7B046C9B-6140-402D-AF0A-E8D171F724CA}" destId="{CA68DBDF-F8DF-492E-8146-B57A00EE0165}" srcOrd="2" destOrd="0" presId="urn:microsoft.com/office/officeart/2018/2/layout/IconVerticalSolidList"/>
    <dgm:cxn modelId="{26AF3D70-6ADA-414C-A267-01E6F088A41D}" type="presParOf" srcId="{7B046C9B-6140-402D-AF0A-E8D171F724CA}" destId="{BC9FF8F7-EC51-4E79-9559-5B77ED9E28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A90CAA-6833-4973-84AA-122525F524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EC2A10FE-A8E6-4E4E-96E9-A4E369D3F1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Importance of accurate weather forecasting.</a:t>
          </a:r>
        </a:p>
      </dgm:t>
    </dgm:pt>
    <dgm:pt modelId="{DA694AA5-2DA0-43B5-A3B1-909F699053B9}" type="parTrans" cxnId="{8E74601A-122C-4E25-B185-12EA30CAF217}">
      <dgm:prSet/>
      <dgm:spPr/>
      <dgm:t>
        <a:bodyPr/>
        <a:lstStyle/>
        <a:p>
          <a:endParaRPr lang="en-US"/>
        </a:p>
      </dgm:t>
    </dgm:pt>
    <dgm:pt modelId="{3E932230-3857-4CB1-A8CF-B085C61AC5ED}" type="sibTrans" cxnId="{8E74601A-122C-4E25-B185-12EA30CAF217}">
      <dgm:prSet/>
      <dgm:spPr/>
      <dgm:t>
        <a:bodyPr/>
        <a:lstStyle/>
        <a:p>
          <a:endParaRPr lang="en-US"/>
        </a:p>
      </dgm:t>
    </dgm:pt>
    <dgm:pt modelId="{3CFD0E57-895E-4294-817C-B7FDAE04374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Limitations of traditional methods in capturing non-linear dynamics.</a:t>
          </a:r>
        </a:p>
      </dgm:t>
    </dgm:pt>
    <dgm:pt modelId="{C027D74D-DB57-4194-9833-8AF9964CE216}" type="parTrans" cxnId="{B8EBB443-E29A-4E8B-9583-F62BE889E72A}">
      <dgm:prSet/>
      <dgm:spPr/>
      <dgm:t>
        <a:bodyPr/>
        <a:lstStyle/>
        <a:p>
          <a:endParaRPr lang="en-US"/>
        </a:p>
      </dgm:t>
    </dgm:pt>
    <dgm:pt modelId="{DC93E008-34B6-4895-BE3D-7C68826A3EBF}" type="sibTrans" cxnId="{B8EBB443-E29A-4E8B-9583-F62BE889E72A}">
      <dgm:prSet/>
      <dgm:spPr/>
      <dgm:t>
        <a:bodyPr/>
        <a:lstStyle/>
        <a:p>
          <a:endParaRPr lang="en-US"/>
        </a:p>
      </dgm:t>
    </dgm:pt>
    <dgm:pt modelId="{61FB926F-45E9-4695-A51F-3E61DFB954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Deep learning's potential for better accuracy and real-time updates.</a:t>
          </a:r>
        </a:p>
      </dgm:t>
    </dgm:pt>
    <dgm:pt modelId="{BD531164-91B8-4A9A-8A24-164FDC7A1B11}" type="parTrans" cxnId="{1072EC97-A102-48D4-A971-3B6724F8F809}">
      <dgm:prSet/>
      <dgm:spPr/>
      <dgm:t>
        <a:bodyPr/>
        <a:lstStyle/>
        <a:p>
          <a:endParaRPr lang="en-US"/>
        </a:p>
      </dgm:t>
    </dgm:pt>
    <dgm:pt modelId="{B3E8D10A-FBB0-4369-BFC4-93E889F3614E}" type="sibTrans" cxnId="{1072EC97-A102-48D4-A971-3B6724F8F809}">
      <dgm:prSet/>
      <dgm:spPr/>
      <dgm:t>
        <a:bodyPr/>
        <a:lstStyle/>
        <a:p>
          <a:endParaRPr lang="en-US"/>
        </a:p>
      </dgm:t>
    </dgm:pt>
    <dgm:pt modelId="{7C8A26F0-D045-47C1-B06C-7A8C65FAAD68}" type="pres">
      <dgm:prSet presAssocID="{2CA90CAA-6833-4973-84AA-122525F52490}" presName="root" presStyleCnt="0">
        <dgm:presLayoutVars>
          <dgm:dir/>
          <dgm:resizeHandles val="exact"/>
        </dgm:presLayoutVars>
      </dgm:prSet>
      <dgm:spPr/>
    </dgm:pt>
    <dgm:pt modelId="{7A23AD94-0BD8-41E8-8501-FE7BD30BAFBA}" type="pres">
      <dgm:prSet presAssocID="{EC2A10FE-A8E6-4E4E-96E9-A4E369D3F128}" presName="compNode" presStyleCnt="0"/>
      <dgm:spPr/>
    </dgm:pt>
    <dgm:pt modelId="{687A36C4-A9D0-46F2-BF22-F733DAA33E5A}" type="pres">
      <dgm:prSet presAssocID="{EC2A10FE-A8E6-4E4E-96E9-A4E369D3F128}" presName="iconBgRect" presStyleLbl="bgShp" presStyleIdx="0" presStyleCnt="3"/>
      <dgm:spPr/>
    </dgm:pt>
    <dgm:pt modelId="{40909D30-E7E7-4C8E-ADE7-D899C6D46259}" type="pres">
      <dgm:prSet presAssocID="{EC2A10FE-A8E6-4E4E-96E9-A4E369D3F1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DCA1E721-BAF2-46B7-B5F3-1A141EF52C8E}" type="pres">
      <dgm:prSet presAssocID="{EC2A10FE-A8E6-4E4E-96E9-A4E369D3F128}" presName="spaceRect" presStyleCnt="0"/>
      <dgm:spPr/>
    </dgm:pt>
    <dgm:pt modelId="{284654D3-D7C4-4221-A96D-D632A57A4CD9}" type="pres">
      <dgm:prSet presAssocID="{EC2A10FE-A8E6-4E4E-96E9-A4E369D3F128}" presName="textRect" presStyleLbl="revTx" presStyleIdx="0" presStyleCnt="3">
        <dgm:presLayoutVars>
          <dgm:chMax val="1"/>
          <dgm:chPref val="1"/>
        </dgm:presLayoutVars>
      </dgm:prSet>
      <dgm:spPr/>
    </dgm:pt>
    <dgm:pt modelId="{CBA4FBA6-8D66-4F89-81BD-E8581A1E1C64}" type="pres">
      <dgm:prSet presAssocID="{3E932230-3857-4CB1-A8CF-B085C61AC5ED}" presName="sibTrans" presStyleCnt="0"/>
      <dgm:spPr/>
    </dgm:pt>
    <dgm:pt modelId="{880560E7-97B2-4E63-98AC-260F1B1DCC6B}" type="pres">
      <dgm:prSet presAssocID="{3CFD0E57-895E-4294-817C-B7FDAE04374B}" presName="compNode" presStyleCnt="0"/>
      <dgm:spPr/>
    </dgm:pt>
    <dgm:pt modelId="{9DEC02F0-AA53-43C3-AAA4-75E903F2D610}" type="pres">
      <dgm:prSet presAssocID="{3CFD0E57-895E-4294-817C-B7FDAE04374B}" presName="iconBgRect" presStyleLbl="bgShp" presStyleIdx="1" presStyleCnt="3"/>
      <dgm:spPr/>
    </dgm:pt>
    <dgm:pt modelId="{D9A7FD08-DEEB-44D5-A83E-DC2AF06CE212}" type="pres">
      <dgm:prSet presAssocID="{3CFD0E57-895E-4294-817C-B7FDAE0437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176FEF96-AC50-44C9-A754-F2679C3E1AAF}" type="pres">
      <dgm:prSet presAssocID="{3CFD0E57-895E-4294-817C-B7FDAE04374B}" presName="spaceRect" presStyleCnt="0"/>
      <dgm:spPr/>
    </dgm:pt>
    <dgm:pt modelId="{A7D7D188-F445-4A50-A506-9061B36AB613}" type="pres">
      <dgm:prSet presAssocID="{3CFD0E57-895E-4294-817C-B7FDAE04374B}" presName="textRect" presStyleLbl="revTx" presStyleIdx="1" presStyleCnt="3">
        <dgm:presLayoutVars>
          <dgm:chMax val="1"/>
          <dgm:chPref val="1"/>
        </dgm:presLayoutVars>
      </dgm:prSet>
      <dgm:spPr/>
    </dgm:pt>
    <dgm:pt modelId="{B34245A7-CF7C-439A-8354-19B869FDA0B7}" type="pres">
      <dgm:prSet presAssocID="{DC93E008-34B6-4895-BE3D-7C68826A3EBF}" presName="sibTrans" presStyleCnt="0"/>
      <dgm:spPr/>
    </dgm:pt>
    <dgm:pt modelId="{E5A5AEF9-A814-41FD-9B25-47745F42F333}" type="pres">
      <dgm:prSet presAssocID="{61FB926F-45E9-4695-A51F-3E61DFB95432}" presName="compNode" presStyleCnt="0"/>
      <dgm:spPr/>
    </dgm:pt>
    <dgm:pt modelId="{EF32D1A5-8A69-4C2E-93AE-D91FBC34F295}" type="pres">
      <dgm:prSet presAssocID="{61FB926F-45E9-4695-A51F-3E61DFB95432}" presName="iconBgRect" presStyleLbl="bgShp" presStyleIdx="2" presStyleCnt="3"/>
      <dgm:spPr/>
    </dgm:pt>
    <dgm:pt modelId="{1B6C35C4-F769-47E4-8A5C-F08AD96B2CED}" type="pres">
      <dgm:prSet presAssocID="{61FB926F-45E9-4695-A51F-3E61DFB954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BFDA36C-6C75-4CEC-A996-2A73173F3C47}" type="pres">
      <dgm:prSet presAssocID="{61FB926F-45E9-4695-A51F-3E61DFB95432}" presName="spaceRect" presStyleCnt="0"/>
      <dgm:spPr/>
    </dgm:pt>
    <dgm:pt modelId="{F1A77851-4B30-4A9F-A4EE-9D08F0939944}" type="pres">
      <dgm:prSet presAssocID="{61FB926F-45E9-4695-A51F-3E61DFB954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74601A-122C-4E25-B185-12EA30CAF217}" srcId="{2CA90CAA-6833-4973-84AA-122525F52490}" destId="{EC2A10FE-A8E6-4E4E-96E9-A4E369D3F128}" srcOrd="0" destOrd="0" parTransId="{DA694AA5-2DA0-43B5-A3B1-909F699053B9}" sibTransId="{3E932230-3857-4CB1-A8CF-B085C61AC5ED}"/>
    <dgm:cxn modelId="{B8EBB443-E29A-4E8B-9583-F62BE889E72A}" srcId="{2CA90CAA-6833-4973-84AA-122525F52490}" destId="{3CFD0E57-895E-4294-817C-B7FDAE04374B}" srcOrd="1" destOrd="0" parTransId="{C027D74D-DB57-4194-9833-8AF9964CE216}" sibTransId="{DC93E008-34B6-4895-BE3D-7C68826A3EBF}"/>
    <dgm:cxn modelId="{1645B54A-62C8-4A88-B211-6483C889F678}" type="presOf" srcId="{3CFD0E57-895E-4294-817C-B7FDAE04374B}" destId="{A7D7D188-F445-4A50-A506-9061B36AB613}" srcOrd="0" destOrd="0" presId="urn:microsoft.com/office/officeart/2018/5/layout/IconCircleLabelList"/>
    <dgm:cxn modelId="{1072EC97-A102-48D4-A971-3B6724F8F809}" srcId="{2CA90CAA-6833-4973-84AA-122525F52490}" destId="{61FB926F-45E9-4695-A51F-3E61DFB95432}" srcOrd="2" destOrd="0" parTransId="{BD531164-91B8-4A9A-8A24-164FDC7A1B11}" sibTransId="{B3E8D10A-FBB0-4369-BFC4-93E889F3614E}"/>
    <dgm:cxn modelId="{AAA0EDA0-A9EC-4B44-A172-3E7F15113E5B}" type="presOf" srcId="{EC2A10FE-A8E6-4E4E-96E9-A4E369D3F128}" destId="{284654D3-D7C4-4221-A96D-D632A57A4CD9}" srcOrd="0" destOrd="0" presId="urn:microsoft.com/office/officeart/2018/5/layout/IconCircleLabelList"/>
    <dgm:cxn modelId="{AD58CBC9-8883-422F-9681-F0829FFD03DC}" type="presOf" srcId="{61FB926F-45E9-4695-A51F-3E61DFB95432}" destId="{F1A77851-4B30-4A9F-A4EE-9D08F0939944}" srcOrd="0" destOrd="0" presId="urn:microsoft.com/office/officeart/2018/5/layout/IconCircleLabelList"/>
    <dgm:cxn modelId="{7C611CF7-75C6-409A-A6E5-7843D8657E9D}" type="presOf" srcId="{2CA90CAA-6833-4973-84AA-122525F52490}" destId="{7C8A26F0-D045-47C1-B06C-7A8C65FAAD68}" srcOrd="0" destOrd="0" presId="urn:microsoft.com/office/officeart/2018/5/layout/IconCircleLabelList"/>
    <dgm:cxn modelId="{CF07442C-7024-4C12-818D-53BF949AF8A0}" type="presParOf" srcId="{7C8A26F0-D045-47C1-B06C-7A8C65FAAD68}" destId="{7A23AD94-0BD8-41E8-8501-FE7BD30BAFBA}" srcOrd="0" destOrd="0" presId="urn:microsoft.com/office/officeart/2018/5/layout/IconCircleLabelList"/>
    <dgm:cxn modelId="{D523ACC8-AB7C-4F85-B980-4F0612B9D329}" type="presParOf" srcId="{7A23AD94-0BD8-41E8-8501-FE7BD30BAFBA}" destId="{687A36C4-A9D0-46F2-BF22-F733DAA33E5A}" srcOrd="0" destOrd="0" presId="urn:microsoft.com/office/officeart/2018/5/layout/IconCircleLabelList"/>
    <dgm:cxn modelId="{31ACE5C9-6F04-4B39-A378-FEF7F51F4D0D}" type="presParOf" srcId="{7A23AD94-0BD8-41E8-8501-FE7BD30BAFBA}" destId="{40909D30-E7E7-4C8E-ADE7-D899C6D46259}" srcOrd="1" destOrd="0" presId="urn:microsoft.com/office/officeart/2018/5/layout/IconCircleLabelList"/>
    <dgm:cxn modelId="{5055F47F-902F-4610-B263-C23B602C8BD2}" type="presParOf" srcId="{7A23AD94-0BD8-41E8-8501-FE7BD30BAFBA}" destId="{DCA1E721-BAF2-46B7-B5F3-1A141EF52C8E}" srcOrd="2" destOrd="0" presId="urn:microsoft.com/office/officeart/2018/5/layout/IconCircleLabelList"/>
    <dgm:cxn modelId="{1D6EE850-D165-4324-A040-72759524BFF7}" type="presParOf" srcId="{7A23AD94-0BD8-41E8-8501-FE7BD30BAFBA}" destId="{284654D3-D7C4-4221-A96D-D632A57A4CD9}" srcOrd="3" destOrd="0" presId="urn:microsoft.com/office/officeart/2018/5/layout/IconCircleLabelList"/>
    <dgm:cxn modelId="{65B3F5DC-A0C0-49EA-AC28-06EDF8A44651}" type="presParOf" srcId="{7C8A26F0-D045-47C1-B06C-7A8C65FAAD68}" destId="{CBA4FBA6-8D66-4F89-81BD-E8581A1E1C64}" srcOrd="1" destOrd="0" presId="urn:microsoft.com/office/officeart/2018/5/layout/IconCircleLabelList"/>
    <dgm:cxn modelId="{2CA38D6F-FFE8-4BDC-994D-F0799E20D7E3}" type="presParOf" srcId="{7C8A26F0-D045-47C1-B06C-7A8C65FAAD68}" destId="{880560E7-97B2-4E63-98AC-260F1B1DCC6B}" srcOrd="2" destOrd="0" presId="urn:microsoft.com/office/officeart/2018/5/layout/IconCircleLabelList"/>
    <dgm:cxn modelId="{A4E6F7BF-D206-4F76-B586-E584576D73C9}" type="presParOf" srcId="{880560E7-97B2-4E63-98AC-260F1B1DCC6B}" destId="{9DEC02F0-AA53-43C3-AAA4-75E903F2D610}" srcOrd="0" destOrd="0" presId="urn:microsoft.com/office/officeart/2018/5/layout/IconCircleLabelList"/>
    <dgm:cxn modelId="{48F4BB67-1B14-4232-8EDB-2F35317212E7}" type="presParOf" srcId="{880560E7-97B2-4E63-98AC-260F1B1DCC6B}" destId="{D9A7FD08-DEEB-44D5-A83E-DC2AF06CE212}" srcOrd="1" destOrd="0" presId="urn:microsoft.com/office/officeart/2018/5/layout/IconCircleLabelList"/>
    <dgm:cxn modelId="{821B605A-2865-4DAF-9E5C-5390A89507D6}" type="presParOf" srcId="{880560E7-97B2-4E63-98AC-260F1B1DCC6B}" destId="{176FEF96-AC50-44C9-A754-F2679C3E1AAF}" srcOrd="2" destOrd="0" presId="urn:microsoft.com/office/officeart/2018/5/layout/IconCircleLabelList"/>
    <dgm:cxn modelId="{5CE098D3-9EFE-4D9B-A629-A3FA462D4912}" type="presParOf" srcId="{880560E7-97B2-4E63-98AC-260F1B1DCC6B}" destId="{A7D7D188-F445-4A50-A506-9061B36AB613}" srcOrd="3" destOrd="0" presId="urn:microsoft.com/office/officeart/2018/5/layout/IconCircleLabelList"/>
    <dgm:cxn modelId="{71200A18-BCAF-4F3F-BF35-D7EF6F26EC48}" type="presParOf" srcId="{7C8A26F0-D045-47C1-B06C-7A8C65FAAD68}" destId="{B34245A7-CF7C-439A-8354-19B869FDA0B7}" srcOrd="3" destOrd="0" presId="urn:microsoft.com/office/officeart/2018/5/layout/IconCircleLabelList"/>
    <dgm:cxn modelId="{75E758F7-1B15-4CB9-B1A2-7E0257BB27B2}" type="presParOf" srcId="{7C8A26F0-D045-47C1-B06C-7A8C65FAAD68}" destId="{E5A5AEF9-A814-41FD-9B25-47745F42F333}" srcOrd="4" destOrd="0" presId="urn:microsoft.com/office/officeart/2018/5/layout/IconCircleLabelList"/>
    <dgm:cxn modelId="{60539E86-5F59-4AC5-9EC9-2BA2FB9DD55F}" type="presParOf" srcId="{E5A5AEF9-A814-41FD-9B25-47745F42F333}" destId="{EF32D1A5-8A69-4C2E-93AE-D91FBC34F295}" srcOrd="0" destOrd="0" presId="urn:microsoft.com/office/officeart/2018/5/layout/IconCircleLabelList"/>
    <dgm:cxn modelId="{CD183993-A398-4E23-B51F-07ACD049737D}" type="presParOf" srcId="{E5A5AEF9-A814-41FD-9B25-47745F42F333}" destId="{1B6C35C4-F769-47E4-8A5C-F08AD96B2CED}" srcOrd="1" destOrd="0" presId="urn:microsoft.com/office/officeart/2018/5/layout/IconCircleLabelList"/>
    <dgm:cxn modelId="{E25269FF-1BD8-45F8-9851-916FB659CDEC}" type="presParOf" srcId="{E5A5AEF9-A814-41FD-9B25-47745F42F333}" destId="{4BFDA36C-6C75-4CEC-A996-2A73173F3C47}" srcOrd="2" destOrd="0" presId="urn:microsoft.com/office/officeart/2018/5/layout/IconCircleLabelList"/>
    <dgm:cxn modelId="{E2EA2361-1351-4C33-B897-6F839CF8CB61}" type="presParOf" srcId="{E5A5AEF9-A814-41FD-9B25-47745F42F333}" destId="{F1A77851-4B30-4A9F-A4EE-9D08F093994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AFE9EB-6876-491E-9CE6-68CB5812ED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2EDA9A6-E76C-4E45-9C71-4D74712F70DF}">
      <dgm:prSet/>
      <dgm:spPr/>
      <dgm:t>
        <a:bodyPr/>
        <a:lstStyle/>
        <a:p>
          <a:r>
            <a:rPr lang="en-US"/>
            <a:t>DNNs effectively predict average temperatures.</a:t>
          </a:r>
        </a:p>
      </dgm:t>
    </dgm:pt>
    <dgm:pt modelId="{5B4A1C2E-DBC4-4C96-8804-CDDDE2E675FA}" type="parTrans" cxnId="{41DC9C62-88B2-4ECA-AD8D-9C16BC00AA92}">
      <dgm:prSet/>
      <dgm:spPr/>
      <dgm:t>
        <a:bodyPr/>
        <a:lstStyle/>
        <a:p>
          <a:endParaRPr lang="en-US"/>
        </a:p>
      </dgm:t>
    </dgm:pt>
    <dgm:pt modelId="{05EBAFBB-0972-4612-A43B-3E546AC1E338}" type="sibTrans" cxnId="{41DC9C62-88B2-4ECA-AD8D-9C16BC00AA92}">
      <dgm:prSet/>
      <dgm:spPr/>
      <dgm:t>
        <a:bodyPr/>
        <a:lstStyle/>
        <a:p>
          <a:endParaRPr lang="en-US"/>
        </a:p>
      </dgm:t>
    </dgm:pt>
    <dgm:pt modelId="{D9E879E6-1BD2-4DFA-9D98-4E7CB6EB44EC}">
      <dgm:prSet/>
      <dgm:spPr/>
      <dgm:t>
        <a:bodyPr/>
        <a:lstStyle/>
        <a:p>
          <a:r>
            <a:rPr lang="en-US"/>
            <a:t>Deep learning shows potential for improving weather forecasting accuracy.</a:t>
          </a:r>
        </a:p>
      </dgm:t>
    </dgm:pt>
    <dgm:pt modelId="{FB7484AD-8F9E-476D-8BC9-C92AE9552385}" type="parTrans" cxnId="{15F118DD-F3EA-43F1-9811-C73879927557}">
      <dgm:prSet/>
      <dgm:spPr/>
      <dgm:t>
        <a:bodyPr/>
        <a:lstStyle/>
        <a:p>
          <a:endParaRPr lang="en-US"/>
        </a:p>
      </dgm:t>
    </dgm:pt>
    <dgm:pt modelId="{6CEBA259-2D38-4DE6-8FC4-5F9C6FAB4804}" type="sibTrans" cxnId="{15F118DD-F3EA-43F1-9811-C73879927557}">
      <dgm:prSet/>
      <dgm:spPr/>
      <dgm:t>
        <a:bodyPr/>
        <a:lstStyle/>
        <a:p>
          <a:endParaRPr lang="en-US"/>
        </a:p>
      </dgm:t>
    </dgm:pt>
    <dgm:pt modelId="{13678C1A-9ECE-4469-BFE9-9735F9A95DCC}">
      <dgm:prSet/>
      <dgm:spPr/>
      <dgm:t>
        <a:bodyPr/>
        <a:lstStyle/>
        <a:p>
          <a:r>
            <a:rPr lang="en-US"/>
            <a:t>Valuable insights for sectors relying on precise weather data.</a:t>
          </a:r>
        </a:p>
      </dgm:t>
    </dgm:pt>
    <dgm:pt modelId="{F5F7706C-EBC5-4F90-8356-A87480B49423}" type="parTrans" cxnId="{A9B80EB8-2906-477F-812F-C8A17E9B011E}">
      <dgm:prSet/>
      <dgm:spPr/>
      <dgm:t>
        <a:bodyPr/>
        <a:lstStyle/>
        <a:p>
          <a:endParaRPr lang="en-US"/>
        </a:p>
      </dgm:t>
    </dgm:pt>
    <dgm:pt modelId="{FBF51D53-5981-49B0-9E18-8A8ADD479D1C}" type="sibTrans" cxnId="{A9B80EB8-2906-477F-812F-C8A17E9B011E}">
      <dgm:prSet/>
      <dgm:spPr/>
      <dgm:t>
        <a:bodyPr/>
        <a:lstStyle/>
        <a:p>
          <a:endParaRPr lang="en-US"/>
        </a:p>
      </dgm:t>
    </dgm:pt>
    <dgm:pt modelId="{86B9088F-5143-4C73-B997-4D71110AD129}" type="pres">
      <dgm:prSet presAssocID="{46AFE9EB-6876-491E-9CE6-68CB5812EDDA}" presName="root" presStyleCnt="0">
        <dgm:presLayoutVars>
          <dgm:dir/>
          <dgm:resizeHandles val="exact"/>
        </dgm:presLayoutVars>
      </dgm:prSet>
      <dgm:spPr/>
    </dgm:pt>
    <dgm:pt modelId="{C3C0F087-14FC-4F51-A448-3402C8B54A29}" type="pres">
      <dgm:prSet presAssocID="{32EDA9A6-E76C-4E45-9C71-4D74712F70DF}" presName="compNode" presStyleCnt="0"/>
      <dgm:spPr/>
    </dgm:pt>
    <dgm:pt modelId="{EF30AAF2-3065-4043-9F74-9B39CDE4324E}" type="pres">
      <dgm:prSet presAssocID="{32EDA9A6-E76C-4E45-9C71-4D74712F70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1ED162B9-CA5C-4934-9426-6B4551DBC91A}" type="pres">
      <dgm:prSet presAssocID="{32EDA9A6-E76C-4E45-9C71-4D74712F70DF}" presName="spaceRect" presStyleCnt="0"/>
      <dgm:spPr/>
    </dgm:pt>
    <dgm:pt modelId="{33902D45-4389-4DF4-A436-FEA0807C24D8}" type="pres">
      <dgm:prSet presAssocID="{32EDA9A6-E76C-4E45-9C71-4D74712F70DF}" presName="textRect" presStyleLbl="revTx" presStyleIdx="0" presStyleCnt="3">
        <dgm:presLayoutVars>
          <dgm:chMax val="1"/>
          <dgm:chPref val="1"/>
        </dgm:presLayoutVars>
      </dgm:prSet>
      <dgm:spPr/>
    </dgm:pt>
    <dgm:pt modelId="{E859D40F-EC5A-40BE-A28D-A449E9A6DA61}" type="pres">
      <dgm:prSet presAssocID="{05EBAFBB-0972-4612-A43B-3E546AC1E338}" presName="sibTrans" presStyleCnt="0"/>
      <dgm:spPr/>
    </dgm:pt>
    <dgm:pt modelId="{75A66F11-35AB-4C4F-AC79-4F65E61663C7}" type="pres">
      <dgm:prSet presAssocID="{D9E879E6-1BD2-4DFA-9D98-4E7CB6EB44EC}" presName="compNode" presStyleCnt="0"/>
      <dgm:spPr/>
    </dgm:pt>
    <dgm:pt modelId="{81BFB77D-8DBB-42D7-88AA-02266FC5027E}" type="pres">
      <dgm:prSet presAssocID="{D9E879E6-1BD2-4DFA-9D98-4E7CB6EB44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8FDAF89-FEAE-4386-8FA9-4C34CEA2B4B0}" type="pres">
      <dgm:prSet presAssocID="{D9E879E6-1BD2-4DFA-9D98-4E7CB6EB44EC}" presName="spaceRect" presStyleCnt="0"/>
      <dgm:spPr/>
    </dgm:pt>
    <dgm:pt modelId="{21E32AD4-CCAB-40D9-A5B5-3FE5F11070F1}" type="pres">
      <dgm:prSet presAssocID="{D9E879E6-1BD2-4DFA-9D98-4E7CB6EB44EC}" presName="textRect" presStyleLbl="revTx" presStyleIdx="1" presStyleCnt="3">
        <dgm:presLayoutVars>
          <dgm:chMax val="1"/>
          <dgm:chPref val="1"/>
        </dgm:presLayoutVars>
      </dgm:prSet>
      <dgm:spPr/>
    </dgm:pt>
    <dgm:pt modelId="{F724E006-A374-4375-902E-521A6E3040E1}" type="pres">
      <dgm:prSet presAssocID="{6CEBA259-2D38-4DE6-8FC4-5F9C6FAB4804}" presName="sibTrans" presStyleCnt="0"/>
      <dgm:spPr/>
    </dgm:pt>
    <dgm:pt modelId="{48026C94-D159-4341-9F1D-9C5B3540F939}" type="pres">
      <dgm:prSet presAssocID="{13678C1A-9ECE-4469-BFE9-9735F9A95DCC}" presName="compNode" presStyleCnt="0"/>
      <dgm:spPr/>
    </dgm:pt>
    <dgm:pt modelId="{CDB0E2B5-7C46-4FA1-8B8B-07B9447D59A0}" type="pres">
      <dgm:prSet presAssocID="{13678C1A-9ECE-4469-BFE9-9735F9A95D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89D672B2-0306-4471-A9E4-AB057E7004A5}" type="pres">
      <dgm:prSet presAssocID="{13678C1A-9ECE-4469-BFE9-9735F9A95DCC}" presName="spaceRect" presStyleCnt="0"/>
      <dgm:spPr/>
    </dgm:pt>
    <dgm:pt modelId="{21FAE14D-1C87-4DC9-A1C0-354A80794D11}" type="pres">
      <dgm:prSet presAssocID="{13678C1A-9ECE-4469-BFE9-9735F9A95D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DC9C62-88B2-4ECA-AD8D-9C16BC00AA92}" srcId="{46AFE9EB-6876-491E-9CE6-68CB5812EDDA}" destId="{32EDA9A6-E76C-4E45-9C71-4D74712F70DF}" srcOrd="0" destOrd="0" parTransId="{5B4A1C2E-DBC4-4C96-8804-CDDDE2E675FA}" sibTransId="{05EBAFBB-0972-4612-A43B-3E546AC1E338}"/>
    <dgm:cxn modelId="{AF724E46-0468-4B9F-9F67-E536934A745F}" type="presOf" srcId="{13678C1A-9ECE-4469-BFE9-9735F9A95DCC}" destId="{21FAE14D-1C87-4DC9-A1C0-354A80794D11}" srcOrd="0" destOrd="0" presId="urn:microsoft.com/office/officeart/2018/2/layout/IconLabelList"/>
    <dgm:cxn modelId="{BFE2BC97-7C80-44F8-9FDC-A71158DAE83F}" type="presOf" srcId="{46AFE9EB-6876-491E-9CE6-68CB5812EDDA}" destId="{86B9088F-5143-4C73-B997-4D71110AD129}" srcOrd="0" destOrd="0" presId="urn:microsoft.com/office/officeart/2018/2/layout/IconLabelList"/>
    <dgm:cxn modelId="{189FC8B3-E13B-4781-AB02-4508D5D58A71}" type="presOf" srcId="{D9E879E6-1BD2-4DFA-9D98-4E7CB6EB44EC}" destId="{21E32AD4-CCAB-40D9-A5B5-3FE5F11070F1}" srcOrd="0" destOrd="0" presId="urn:microsoft.com/office/officeart/2018/2/layout/IconLabelList"/>
    <dgm:cxn modelId="{A9B80EB8-2906-477F-812F-C8A17E9B011E}" srcId="{46AFE9EB-6876-491E-9CE6-68CB5812EDDA}" destId="{13678C1A-9ECE-4469-BFE9-9735F9A95DCC}" srcOrd="2" destOrd="0" parTransId="{F5F7706C-EBC5-4F90-8356-A87480B49423}" sibTransId="{FBF51D53-5981-49B0-9E18-8A8ADD479D1C}"/>
    <dgm:cxn modelId="{15F118DD-F3EA-43F1-9811-C73879927557}" srcId="{46AFE9EB-6876-491E-9CE6-68CB5812EDDA}" destId="{D9E879E6-1BD2-4DFA-9D98-4E7CB6EB44EC}" srcOrd="1" destOrd="0" parTransId="{FB7484AD-8F9E-476D-8BC9-C92AE9552385}" sibTransId="{6CEBA259-2D38-4DE6-8FC4-5F9C6FAB4804}"/>
    <dgm:cxn modelId="{FC2DB8DE-1C65-4F45-8ED6-E4B36917FF4C}" type="presOf" srcId="{32EDA9A6-E76C-4E45-9C71-4D74712F70DF}" destId="{33902D45-4389-4DF4-A436-FEA0807C24D8}" srcOrd="0" destOrd="0" presId="urn:microsoft.com/office/officeart/2018/2/layout/IconLabelList"/>
    <dgm:cxn modelId="{31F414E2-23F9-48B1-B4A5-5017ECF9D5BB}" type="presParOf" srcId="{86B9088F-5143-4C73-B997-4D71110AD129}" destId="{C3C0F087-14FC-4F51-A448-3402C8B54A29}" srcOrd="0" destOrd="0" presId="urn:microsoft.com/office/officeart/2018/2/layout/IconLabelList"/>
    <dgm:cxn modelId="{FA1B3971-1A81-4704-9560-426622659540}" type="presParOf" srcId="{C3C0F087-14FC-4F51-A448-3402C8B54A29}" destId="{EF30AAF2-3065-4043-9F74-9B39CDE4324E}" srcOrd="0" destOrd="0" presId="urn:microsoft.com/office/officeart/2018/2/layout/IconLabelList"/>
    <dgm:cxn modelId="{E4085188-DEC9-4428-9CE6-83FE7202CE3A}" type="presParOf" srcId="{C3C0F087-14FC-4F51-A448-3402C8B54A29}" destId="{1ED162B9-CA5C-4934-9426-6B4551DBC91A}" srcOrd="1" destOrd="0" presId="urn:microsoft.com/office/officeart/2018/2/layout/IconLabelList"/>
    <dgm:cxn modelId="{A452A701-323E-4060-90B9-24A3BF2AB94C}" type="presParOf" srcId="{C3C0F087-14FC-4F51-A448-3402C8B54A29}" destId="{33902D45-4389-4DF4-A436-FEA0807C24D8}" srcOrd="2" destOrd="0" presId="urn:microsoft.com/office/officeart/2018/2/layout/IconLabelList"/>
    <dgm:cxn modelId="{91A6BD88-27DC-4EB3-B455-928BB871936F}" type="presParOf" srcId="{86B9088F-5143-4C73-B997-4D71110AD129}" destId="{E859D40F-EC5A-40BE-A28D-A449E9A6DA61}" srcOrd="1" destOrd="0" presId="urn:microsoft.com/office/officeart/2018/2/layout/IconLabelList"/>
    <dgm:cxn modelId="{5F0AF971-9AE9-4A4C-8113-DB2622A7ACB8}" type="presParOf" srcId="{86B9088F-5143-4C73-B997-4D71110AD129}" destId="{75A66F11-35AB-4C4F-AC79-4F65E61663C7}" srcOrd="2" destOrd="0" presId="urn:microsoft.com/office/officeart/2018/2/layout/IconLabelList"/>
    <dgm:cxn modelId="{B6E6FE61-0413-4FA8-BF41-09235353299C}" type="presParOf" srcId="{75A66F11-35AB-4C4F-AC79-4F65E61663C7}" destId="{81BFB77D-8DBB-42D7-88AA-02266FC5027E}" srcOrd="0" destOrd="0" presId="urn:microsoft.com/office/officeart/2018/2/layout/IconLabelList"/>
    <dgm:cxn modelId="{6A241CCB-0380-4F09-A204-6550BF58AACF}" type="presParOf" srcId="{75A66F11-35AB-4C4F-AC79-4F65E61663C7}" destId="{18FDAF89-FEAE-4386-8FA9-4C34CEA2B4B0}" srcOrd="1" destOrd="0" presId="urn:microsoft.com/office/officeart/2018/2/layout/IconLabelList"/>
    <dgm:cxn modelId="{7BB68C53-A985-4C08-8549-88FA33563C80}" type="presParOf" srcId="{75A66F11-35AB-4C4F-AC79-4F65E61663C7}" destId="{21E32AD4-CCAB-40D9-A5B5-3FE5F11070F1}" srcOrd="2" destOrd="0" presId="urn:microsoft.com/office/officeart/2018/2/layout/IconLabelList"/>
    <dgm:cxn modelId="{91FED99A-D57F-46E4-9542-DEC49A0F546F}" type="presParOf" srcId="{86B9088F-5143-4C73-B997-4D71110AD129}" destId="{F724E006-A374-4375-902E-521A6E3040E1}" srcOrd="3" destOrd="0" presId="urn:microsoft.com/office/officeart/2018/2/layout/IconLabelList"/>
    <dgm:cxn modelId="{5C83CF4A-433A-46D6-AA57-5B881F11803D}" type="presParOf" srcId="{86B9088F-5143-4C73-B997-4D71110AD129}" destId="{48026C94-D159-4341-9F1D-9C5B3540F939}" srcOrd="4" destOrd="0" presId="urn:microsoft.com/office/officeart/2018/2/layout/IconLabelList"/>
    <dgm:cxn modelId="{861939CC-67CB-40A8-A0E2-50ED4BDF1584}" type="presParOf" srcId="{48026C94-D159-4341-9F1D-9C5B3540F939}" destId="{CDB0E2B5-7C46-4FA1-8B8B-07B9447D59A0}" srcOrd="0" destOrd="0" presId="urn:microsoft.com/office/officeart/2018/2/layout/IconLabelList"/>
    <dgm:cxn modelId="{2F2B9299-8B81-476C-815B-661ED45405BC}" type="presParOf" srcId="{48026C94-D159-4341-9F1D-9C5B3540F939}" destId="{89D672B2-0306-4471-A9E4-AB057E7004A5}" srcOrd="1" destOrd="0" presId="urn:microsoft.com/office/officeart/2018/2/layout/IconLabelList"/>
    <dgm:cxn modelId="{DD60ED2B-E061-4FBE-8752-BE3C9D68EB81}" type="presParOf" srcId="{48026C94-D159-4341-9F1D-9C5B3540F939}" destId="{21FAE14D-1C87-4DC9-A1C0-354A80794D1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27D37-BEE2-4DC3-81D5-4B9E7B6C067A}">
      <dsp:nvSpPr>
        <dsp:cNvPr id="0" name=""/>
        <dsp:cNvSpPr/>
      </dsp:nvSpPr>
      <dsp:spPr>
        <a:xfrm>
          <a:off x="0" y="675"/>
          <a:ext cx="6900512" cy="15813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0BCFF-A6CC-4DEC-824E-D9B939353F9E}">
      <dsp:nvSpPr>
        <dsp:cNvPr id="0" name=""/>
        <dsp:cNvSpPr/>
      </dsp:nvSpPr>
      <dsp:spPr>
        <a:xfrm>
          <a:off x="478363" y="356483"/>
          <a:ext cx="869752" cy="86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EA2EA-085A-42ED-ABD1-B44733031A06}">
      <dsp:nvSpPr>
        <dsp:cNvPr id="0" name=""/>
        <dsp:cNvSpPr/>
      </dsp:nvSpPr>
      <dsp:spPr>
        <a:xfrm>
          <a:off x="1826480" y="675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Weather Forecasting:</a:t>
          </a:r>
          <a:r>
            <a:rPr lang="en-US" sz="2200" kern="1200"/>
            <a:t> Predicting future atmospheric conditions such as temperature, humidity, and wind speed.</a:t>
          </a:r>
        </a:p>
      </dsp:txBody>
      <dsp:txXfrm>
        <a:off x="1826480" y="675"/>
        <a:ext cx="5074031" cy="1581368"/>
      </dsp:txXfrm>
    </dsp:sp>
    <dsp:sp modelId="{9D63BEC9-2E9F-4E21-9D06-20E658668F27}">
      <dsp:nvSpPr>
        <dsp:cNvPr id="0" name=""/>
        <dsp:cNvSpPr/>
      </dsp:nvSpPr>
      <dsp:spPr>
        <a:xfrm>
          <a:off x="0" y="1977386"/>
          <a:ext cx="6900512" cy="15813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C160C-E5F9-4800-AD3D-74F62A7CC997}">
      <dsp:nvSpPr>
        <dsp:cNvPr id="0" name=""/>
        <dsp:cNvSpPr/>
      </dsp:nvSpPr>
      <dsp:spPr>
        <a:xfrm>
          <a:off x="478363" y="2333194"/>
          <a:ext cx="869752" cy="86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4D1A2-60AB-4C92-B455-D36BDDAE5680}">
      <dsp:nvSpPr>
        <dsp:cNvPr id="0" name=""/>
        <dsp:cNvSpPr/>
      </dsp:nvSpPr>
      <dsp:spPr>
        <a:xfrm>
          <a:off x="1826480" y="1977386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Focus:</a:t>
          </a:r>
          <a:r>
            <a:rPr lang="en-US" sz="2200" kern="1200"/>
            <a:t> Applying Deep Neural Networks (DNNs) to forecast average daily temperatures using historical weather data.</a:t>
          </a:r>
        </a:p>
      </dsp:txBody>
      <dsp:txXfrm>
        <a:off x="1826480" y="1977386"/>
        <a:ext cx="5074031" cy="1581368"/>
      </dsp:txXfrm>
    </dsp:sp>
    <dsp:sp modelId="{8182DDB3-C230-43D1-8253-AC1B5C9981F8}">
      <dsp:nvSpPr>
        <dsp:cNvPr id="0" name=""/>
        <dsp:cNvSpPr/>
      </dsp:nvSpPr>
      <dsp:spPr>
        <a:xfrm>
          <a:off x="0" y="3954096"/>
          <a:ext cx="6900512" cy="15813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6A0DE-67F2-4EA6-9DA0-3F81CFE18FE5}">
      <dsp:nvSpPr>
        <dsp:cNvPr id="0" name=""/>
        <dsp:cNvSpPr/>
      </dsp:nvSpPr>
      <dsp:spPr>
        <a:xfrm>
          <a:off x="478363" y="4309904"/>
          <a:ext cx="869752" cy="86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FF8F7-EC51-4E79-9559-5B77ED9E28F2}">
      <dsp:nvSpPr>
        <dsp:cNvPr id="0" name=""/>
        <dsp:cNvSpPr/>
      </dsp:nvSpPr>
      <dsp:spPr>
        <a:xfrm>
          <a:off x="1826480" y="3954096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Objective:</a:t>
          </a:r>
          <a:r>
            <a:rPr lang="en-US" sz="2200" kern="1200"/>
            <a:t> Enhance the accuracy of temperature predictions compared to traditional statistical methods.</a:t>
          </a:r>
        </a:p>
      </dsp:txBody>
      <dsp:txXfrm>
        <a:off x="1826480" y="3954096"/>
        <a:ext cx="5074031" cy="1581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A36C4-A9D0-46F2-BF22-F733DAA33E5A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09D30-E7E7-4C8E-ADE7-D899C6D46259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654D3-D7C4-4221-A96D-D632A57A4CD9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Importance of accurate weather forecasting.</a:t>
          </a:r>
        </a:p>
      </dsp:txBody>
      <dsp:txXfrm>
        <a:off x="75768" y="3053169"/>
        <a:ext cx="3093750" cy="720000"/>
      </dsp:txXfrm>
    </dsp:sp>
    <dsp:sp modelId="{9DEC02F0-AA53-43C3-AAA4-75E903F2D610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5">
            <a:hueOff val="-2267923"/>
            <a:satOff val="-2873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7FD08-DEEB-44D5-A83E-DC2AF06CE212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7D188-F445-4A50-A506-9061B36AB61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Limitations of traditional methods in capturing non-linear dynamics.</a:t>
          </a:r>
        </a:p>
      </dsp:txBody>
      <dsp:txXfrm>
        <a:off x="3710925" y="3053169"/>
        <a:ext cx="3093750" cy="720000"/>
      </dsp:txXfrm>
    </dsp:sp>
    <dsp:sp modelId="{EF32D1A5-8A69-4C2E-93AE-D91FBC34F29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5">
            <a:hueOff val="-4535847"/>
            <a:satOff val="-5747"/>
            <a:lumOff val="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C35C4-F769-47E4-8A5C-F08AD96B2CED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77851-4B30-4A9F-A4EE-9D08F0939944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Deep learning's potential for better accuracy and real-time updates.</a:t>
          </a:r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0AAF2-3065-4043-9F74-9B39CDE4324E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02D45-4389-4DF4-A436-FEA0807C24D8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DNNs effectively predict average temperatures.</a:t>
          </a:r>
        </a:p>
      </dsp:txBody>
      <dsp:txXfrm>
        <a:off x="417971" y="2644140"/>
        <a:ext cx="2889450" cy="720000"/>
      </dsp:txXfrm>
    </dsp:sp>
    <dsp:sp modelId="{81BFB77D-8DBB-42D7-88AA-02266FC5027E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32AD4-CCAB-40D9-A5B5-3FE5F11070F1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Deep learning shows potential for improving weather forecasting accuracy.</a:t>
          </a:r>
        </a:p>
      </dsp:txBody>
      <dsp:txXfrm>
        <a:off x="3813075" y="2644140"/>
        <a:ext cx="2889450" cy="720000"/>
      </dsp:txXfrm>
    </dsp:sp>
    <dsp:sp modelId="{CDB0E2B5-7C46-4FA1-8B8B-07B9447D59A0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AE14D-1C87-4DC9-A1C0-354A80794D11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Valuable insights for sectors relying on precise weather data.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7EC9C-7EE8-4A56-855D-18AC07DBDCAD}" type="datetimeFigureOut">
              <a:rPr lang="en-US" smtClean="0"/>
              <a:t>25-Sep-24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A21AD-3BA7-4B49-9DF1-2171993A8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49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EC70-F4BB-48E7-ABB8-9B7E359277E1}" type="datetimeFigureOut">
              <a:rPr lang="en-US" smtClean="0"/>
              <a:t>25-Sep-24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69046-D62F-49D8-96B7-3C014DC23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14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286013" y="4191000"/>
            <a:ext cx="11616798" cy="2513417"/>
            <a:chOff x="286013" y="4191000"/>
            <a:chExt cx="11616798" cy="2513417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flipH="1">
              <a:off x="2411413" y="6283770"/>
              <a:ext cx="6350" cy="12700"/>
            </a:xfrm>
            <a:custGeom>
              <a:avLst/>
              <a:gdLst>
                <a:gd name="T0" fmla="*/ 4 w 4"/>
                <a:gd name="T1" fmla="*/ 8 h 8"/>
                <a:gd name="T2" fmla="*/ 0 w 4"/>
                <a:gd name="T3" fmla="*/ 0 h 8"/>
                <a:gd name="T4" fmla="*/ 4 w 4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4" y="8"/>
                  </a:move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V="1">
              <a:off x="2411413" y="6283770"/>
              <a:ext cx="6350" cy="12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 rot="21252465" flipH="1">
              <a:off x="792225" y="5625565"/>
              <a:ext cx="1632875" cy="657409"/>
            </a:xfrm>
            <a:custGeom>
              <a:avLst/>
              <a:gdLst>
                <a:gd name="T0" fmla="*/ 0 w 594"/>
                <a:gd name="T1" fmla="*/ 251 h 255"/>
                <a:gd name="T2" fmla="*/ 592 w 594"/>
                <a:gd name="T3" fmla="*/ 0 h 255"/>
                <a:gd name="T4" fmla="*/ 594 w 594"/>
                <a:gd name="T5" fmla="*/ 4 h 255"/>
                <a:gd name="T6" fmla="*/ 2 w 594"/>
                <a:gd name="T7" fmla="*/ 255 h 255"/>
                <a:gd name="T8" fmla="*/ 0 w 594"/>
                <a:gd name="T9" fmla="*/ 25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255">
                  <a:moveTo>
                    <a:pt x="0" y="251"/>
                  </a:moveTo>
                  <a:cubicBezTo>
                    <a:pt x="141" y="201"/>
                    <a:pt x="442" y="91"/>
                    <a:pt x="592" y="0"/>
                  </a:cubicBezTo>
                  <a:cubicBezTo>
                    <a:pt x="594" y="4"/>
                    <a:pt x="594" y="4"/>
                    <a:pt x="594" y="4"/>
                  </a:cubicBezTo>
                  <a:cubicBezTo>
                    <a:pt x="445" y="95"/>
                    <a:pt x="143" y="205"/>
                    <a:pt x="2" y="255"/>
                  </a:cubicBezTo>
                  <a:cubicBezTo>
                    <a:pt x="0" y="251"/>
                    <a:pt x="0" y="251"/>
                    <a:pt x="0" y="251"/>
                  </a:cubicBezTo>
                </a:path>
              </a:pathLst>
            </a:custGeom>
            <a:solidFill>
              <a:srgbClr val="00A99D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 rot="20793512">
              <a:off x="445930" y="5452235"/>
              <a:ext cx="365582" cy="421970"/>
              <a:chOff x="1457010" y="1673260"/>
              <a:chExt cx="617538" cy="712788"/>
            </a:xfrm>
          </p:grpSpPr>
          <p:sp>
            <p:nvSpPr>
              <p:cNvPr id="12" name="Freeform 8"/>
              <p:cNvSpPr>
                <a:spLocks/>
              </p:cNvSpPr>
              <p:nvPr/>
            </p:nvSpPr>
            <p:spPr bwMode="auto">
              <a:xfrm flipH="1">
                <a:off x="1457010" y="1673260"/>
                <a:ext cx="595313" cy="652463"/>
              </a:xfrm>
              <a:custGeom>
                <a:avLst/>
                <a:gdLst>
                  <a:gd name="T0" fmla="*/ 182 w 187"/>
                  <a:gd name="T1" fmla="*/ 130 h 204"/>
                  <a:gd name="T2" fmla="*/ 126 w 187"/>
                  <a:gd name="T3" fmla="*/ 88 h 204"/>
                  <a:gd name="T4" fmla="*/ 99 w 187"/>
                  <a:gd name="T5" fmla="*/ 29 h 204"/>
                  <a:gd name="T6" fmla="*/ 29 w 187"/>
                  <a:gd name="T7" fmla="*/ 166 h 204"/>
                  <a:gd name="T8" fmla="*/ 119 w 187"/>
                  <a:gd name="T9" fmla="*/ 198 h 204"/>
                  <a:gd name="T10" fmla="*/ 182 w 187"/>
                  <a:gd name="T11" fmla="*/ 13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204">
                    <a:moveTo>
                      <a:pt x="182" y="130"/>
                    </a:moveTo>
                    <a:cubicBezTo>
                      <a:pt x="173" y="98"/>
                      <a:pt x="151" y="87"/>
                      <a:pt x="126" y="88"/>
                    </a:cubicBezTo>
                    <a:cubicBezTo>
                      <a:pt x="127" y="59"/>
                      <a:pt x="114" y="34"/>
                      <a:pt x="99" y="29"/>
                    </a:cubicBezTo>
                    <a:cubicBezTo>
                      <a:pt x="17" y="0"/>
                      <a:pt x="0" y="129"/>
                      <a:pt x="29" y="166"/>
                    </a:cubicBezTo>
                    <a:cubicBezTo>
                      <a:pt x="35" y="185"/>
                      <a:pt x="86" y="204"/>
                      <a:pt x="119" y="198"/>
                    </a:cubicBezTo>
                    <a:cubicBezTo>
                      <a:pt x="162" y="190"/>
                      <a:pt x="187" y="150"/>
                      <a:pt x="182" y="13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 flipH="1">
                <a:off x="1482410" y="1698660"/>
                <a:ext cx="592138" cy="687388"/>
              </a:xfrm>
              <a:custGeom>
                <a:avLst/>
                <a:gdLst>
                  <a:gd name="T0" fmla="*/ 178 w 186"/>
                  <a:gd name="T1" fmla="*/ 208 h 215"/>
                  <a:gd name="T2" fmla="*/ 53 w 186"/>
                  <a:gd name="T3" fmla="*/ 154 h 215"/>
                  <a:gd name="T4" fmla="*/ 102 w 186"/>
                  <a:gd name="T5" fmla="*/ 127 h 215"/>
                  <a:gd name="T6" fmla="*/ 153 w 186"/>
                  <a:gd name="T7" fmla="*/ 64 h 215"/>
                  <a:gd name="T8" fmla="*/ 40 w 186"/>
                  <a:gd name="T9" fmla="*/ 136 h 215"/>
                  <a:gd name="T10" fmla="*/ 50 w 186"/>
                  <a:gd name="T11" fmla="*/ 79 h 215"/>
                  <a:gd name="T12" fmla="*/ 32 w 186"/>
                  <a:gd name="T13" fmla="*/ 0 h 215"/>
                  <a:gd name="T14" fmla="*/ 28 w 186"/>
                  <a:gd name="T15" fmla="*/ 156 h 215"/>
                  <a:gd name="T16" fmla="*/ 28 w 186"/>
                  <a:gd name="T17" fmla="*/ 160 h 215"/>
                  <a:gd name="T18" fmla="*/ 31 w 186"/>
                  <a:gd name="T19" fmla="*/ 161 h 215"/>
                  <a:gd name="T20" fmla="*/ 98 w 186"/>
                  <a:gd name="T21" fmla="*/ 200 h 215"/>
                  <a:gd name="T22" fmla="*/ 178 w 186"/>
                  <a:gd name="T23" fmla="*/ 20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6" h="215">
                    <a:moveTo>
                      <a:pt x="178" y="208"/>
                    </a:moveTo>
                    <a:cubicBezTo>
                      <a:pt x="186" y="183"/>
                      <a:pt x="98" y="158"/>
                      <a:pt x="53" y="154"/>
                    </a:cubicBezTo>
                    <a:cubicBezTo>
                      <a:pt x="68" y="148"/>
                      <a:pt x="87" y="137"/>
                      <a:pt x="102" y="127"/>
                    </a:cubicBezTo>
                    <a:cubicBezTo>
                      <a:pt x="137" y="101"/>
                      <a:pt x="157" y="70"/>
                      <a:pt x="153" y="64"/>
                    </a:cubicBezTo>
                    <a:cubicBezTo>
                      <a:pt x="137" y="44"/>
                      <a:pt x="69" y="101"/>
                      <a:pt x="40" y="136"/>
                    </a:cubicBezTo>
                    <a:cubicBezTo>
                      <a:pt x="45" y="120"/>
                      <a:pt x="49" y="98"/>
                      <a:pt x="50" y="79"/>
                    </a:cubicBezTo>
                    <a:cubicBezTo>
                      <a:pt x="51" y="35"/>
                      <a:pt x="40" y="0"/>
                      <a:pt x="32" y="0"/>
                    </a:cubicBezTo>
                    <a:cubicBezTo>
                      <a:pt x="0" y="0"/>
                      <a:pt x="13" y="143"/>
                      <a:pt x="28" y="156"/>
                    </a:cubicBezTo>
                    <a:cubicBezTo>
                      <a:pt x="27" y="158"/>
                      <a:pt x="27" y="159"/>
                      <a:pt x="28" y="160"/>
                    </a:cubicBezTo>
                    <a:cubicBezTo>
                      <a:pt x="28" y="160"/>
                      <a:pt x="29" y="161"/>
                      <a:pt x="31" y="161"/>
                    </a:cubicBezTo>
                    <a:cubicBezTo>
                      <a:pt x="37" y="170"/>
                      <a:pt x="70" y="190"/>
                      <a:pt x="98" y="200"/>
                    </a:cubicBezTo>
                    <a:cubicBezTo>
                      <a:pt x="139" y="215"/>
                      <a:pt x="176" y="215"/>
                      <a:pt x="178" y="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Freeform 10"/>
            <p:cNvSpPr>
              <a:spLocks/>
            </p:cNvSpPr>
            <p:nvPr/>
          </p:nvSpPr>
          <p:spPr bwMode="auto">
            <a:xfrm rot="19613158" flipH="1">
              <a:off x="1682146" y="5813019"/>
              <a:ext cx="502445" cy="552636"/>
            </a:xfrm>
            <a:custGeom>
              <a:avLst/>
              <a:gdLst>
                <a:gd name="T0" fmla="*/ 171 w 196"/>
                <a:gd name="T1" fmla="*/ 162 h 191"/>
                <a:gd name="T2" fmla="*/ 46 w 196"/>
                <a:gd name="T3" fmla="*/ 135 h 191"/>
                <a:gd name="T4" fmla="*/ 79 w 196"/>
                <a:gd name="T5" fmla="*/ 11 h 191"/>
                <a:gd name="T6" fmla="*/ 25 w 196"/>
                <a:gd name="T7" fmla="*/ 148 h 191"/>
                <a:gd name="T8" fmla="*/ 23 w 196"/>
                <a:gd name="T9" fmla="*/ 150 h 191"/>
                <a:gd name="T10" fmla="*/ 171 w 196"/>
                <a:gd name="T11" fmla="*/ 162 h 191"/>
                <a:gd name="connsiteX0" fmla="*/ 7753 w 7872"/>
                <a:gd name="connsiteY0" fmla="*/ 8159 h 8944"/>
                <a:gd name="connsiteX1" fmla="*/ 1376 w 7872"/>
                <a:gd name="connsiteY1" fmla="*/ 6745 h 8944"/>
                <a:gd name="connsiteX2" fmla="*/ 3060 w 7872"/>
                <a:gd name="connsiteY2" fmla="*/ 253 h 8944"/>
                <a:gd name="connsiteX3" fmla="*/ 305 w 7872"/>
                <a:gd name="connsiteY3" fmla="*/ 7426 h 8944"/>
                <a:gd name="connsiteX4" fmla="*/ 202 w 7872"/>
                <a:gd name="connsiteY4" fmla="*/ 7530 h 8944"/>
                <a:gd name="connsiteX5" fmla="*/ 7753 w 7872"/>
                <a:gd name="connsiteY5" fmla="*/ 8159 h 8944"/>
                <a:gd name="connsiteX0" fmla="*/ 9849 w 9849"/>
                <a:gd name="connsiteY0" fmla="*/ 9122 h 10251"/>
                <a:gd name="connsiteX1" fmla="*/ 1748 w 9849"/>
                <a:gd name="connsiteY1" fmla="*/ 7541 h 10251"/>
                <a:gd name="connsiteX2" fmla="*/ 3887 w 9849"/>
                <a:gd name="connsiteY2" fmla="*/ 283 h 10251"/>
                <a:gd name="connsiteX3" fmla="*/ 387 w 9849"/>
                <a:gd name="connsiteY3" fmla="*/ 8303 h 10251"/>
                <a:gd name="connsiteX4" fmla="*/ 257 w 9849"/>
                <a:gd name="connsiteY4" fmla="*/ 8419 h 10251"/>
                <a:gd name="connsiteX5" fmla="*/ 9849 w 9849"/>
                <a:gd name="connsiteY5" fmla="*/ 9122 h 10251"/>
                <a:gd name="connsiteX0" fmla="*/ 10000 w 10000"/>
                <a:gd name="connsiteY0" fmla="*/ 8899 h 10131"/>
                <a:gd name="connsiteX1" fmla="*/ 1775 w 10000"/>
                <a:gd name="connsiteY1" fmla="*/ 7356 h 10131"/>
                <a:gd name="connsiteX2" fmla="*/ 3947 w 10000"/>
                <a:gd name="connsiteY2" fmla="*/ 276 h 10131"/>
                <a:gd name="connsiteX3" fmla="*/ 393 w 10000"/>
                <a:gd name="connsiteY3" fmla="*/ 8100 h 10131"/>
                <a:gd name="connsiteX4" fmla="*/ 261 w 10000"/>
                <a:gd name="connsiteY4" fmla="*/ 8213 h 10131"/>
                <a:gd name="connsiteX5" fmla="*/ 10000 w 10000"/>
                <a:gd name="connsiteY5" fmla="*/ 8899 h 10131"/>
                <a:gd name="connsiteX0" fmla="*/ 10361 w 10361"/>
                <a:gd name="connsiteY0" fmla="*/ 8632 h 9864"/>
                <a:gd name="connsiteX1" fmla="*/ 2136 w 10361"/>
                <a:gd name="connsiteY1" fmla="*/ 7089 h 9864"/>
                <a:gd name="connsiteX2" fmla="*/ 4308 w 10361"/>
                <a:gd name="connsiteY2" fmla="*/ 9 h 9864"/>
                <a:gd name="connsiteX3" fmla="*/ 754 w 10361"/>
                <a:gd name="connsiteY3" fmla="*/ 7833 h 9864"/>
                <a:gd name="connsiteX4" fmla="*/ 622 w 10361"/>
                <a:gd name="connsiteY4" fmla="*/ 7946 h 9864"/>
                <a:gd name="connsiteX5" fmla="*/ 10361 w 10361"/>
                <a:gd name="connsiteY5" fmla="*/ 8632 h 9864"/>
                <a:gd name="connsiteX0" fmla="*/ 10000 w 10000"/>
                <a:gd name="connsiteY0" fmla="*/ 8749 h 9998"/>
                <a:gd name="connsiteX1" fmla="*/ 2062 w 10000"/>
                <a:gd name="connsiteY1" fmla="*/ 7185 h 9998"/>
                <a:gd name="connsiteX2" fmla="*/ 4158 w 10000"/>
                <a:gd name="connsiteY2" fmla="*/ 7 h 9998"/>
                <a:gd name="connsiteX3" fmla="*/ 728 w 10000"/>
                <a:gd name="connsiteY3" fmla="*/ 7939 h 9998"/>
                <a:gd name="connsiteX4" fmla="*/ 600 w 10000"/>
                <a:gd name="connsiteY4" fmla="*/ 8054 h 9998"/>
                <a:gd name="connsiteX5" fmla="*/ 10000 w 10000"/>
                <a:gd name="connsiteY5" fmla="*/ 8749 h 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98">
                  <a:moveTo>
                    <a:pt x="10000" y="8749"/>
                  </a:moveTo>
                  <a:cubicBezTo>
                    <a:pt x="8794" y="7359"/>
                    <a:pt x="4412" y="6548"/>
                    <a:pt x="2062" y="7185"/>
                  </a:cubicBezTo>
                  <a:cubicBezTo>
                    <a:pt x="3589" y="5882"/>
                    <a:pt x="5305" y="-234"/>
                    <a:pt x="4158" y="7"/>
                  </a:cubicBezTo>
                  <a:cubicBezTo>
                    <a:pt x="92" y="863"/>
                    <a:pt x="-860" y="6318"/>
                    <a:pt x="728" y="7939"/>
                  </a:cubicBezTo>
                  <a:cubicBezTo>
                    <a:pt x="663" y="7996"/>
                    <a:pt x="663" y="8054"/>
                    <a:pt x="600" y="8054"/>
                  </a:cubicBezTo>
                  <a:cubicBezTo>
                    <a:pt x="2036" y="9883"/>
                    <a:pt x="5687" y="10988"/>
                    <a:pt x="10000" y="87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 flipH="1">
              <a:off x="2304810" y="5031266"/>
              <a:ext cx="344488" cy="344488"/>
            </a:xfrm>
            <a:custGeom>
              <a:avLst/>
              <a:gdLst>
                <a:gd name="T0" fmla="*/ 108 w 108"/>
                <a:gd name="T1" fmla="*/ 48 h 108"/>
                <a:gd name="T2" fmla="*/ 98 w 108"/>
                <a:gd name="T3" fmla="*/ 41 h 108"/>
                <a:gd name="T4" fmla="*/ 102 w 108"/>
                <a:gd name="T5" fmla="*/ 30 h 108"/>
                <a:gd name="T6" fmla="*/ 84 w 108"/>
                <a:gd name="T7" fmla="*/ 28 h 108"/>
                <a:gd name="T8" fmla="*/ 85 w 108"/>
                <a:gd name="T9" fmla="*/ 10 h 108"/>
                <a:gd name="T10" fmla="*/ 69 w 108"/>
                <a:gd name="T11" fmla="*/ 16 h 108"/>
                <a:gd name="T12" fmla="*/ 62 w 108"/>
                <a:gd name="T13" fmla="*/ 0 h 108"/>
                <a:gd name="T14" fmla="*/ 52 w 108"/>
                <a:gd name="T15" fmla="*/ 10 h 108"/>
                <a:gd name="T16" fmla="*/ 41 w 108"/>
                <a:gd name="T17" fmla="*/ 1 h 108"/>
                <a:gd name="T18" fmla="*/ 35 w 108"/>
                <a:gd name="T19" fmla="*/ 16 h 108"/>
                <a:gd name="T20" fmla="*/ 20 w 108"/>
                <a:gd name="T21" fmla="*/ 12 h 108"/>
                <a:gd name="T22" fmla="*/ 21 w 108"/>
                <a:gd name="T23" fmla="*/ 27 h 108"/>
                <a:gd name="T24" fmla="*/ 6 w 108"/>
                <a:gd name="T25" fmla="*/ 29 h 108"/>
                <a:gd name="T26" fmla="*/ 18 w 108"/>
                <a:gd name="T27" fmla="*/ 47 h 108"/>
                <a:gd name="T28" fmla="*/ 0 w 108"/>
                <a:gd name="T29" fmla="*/ 60 h 108"/>
                <a:gd name="T30" fmla="*/ 10 w 108"/>
                <a:gd name="T31" fmla="*/ 67 h 108"/>
                <a:gd name="T32" fmla="*/ 5 w 108"/>
                <a:gd name="T33" fmla="*/ 78 h 108"/>
                <a:gd name="T34" fmla="*/ 24 w 108"/>
                <a:gd name="T35" fmla="*/ 80 h 108"/>
                <a:gd name="T36" fmla="*/ 23 w 108"/>
                <a:gd name="T37" fmla="*/ 98 h 108"/>
                <a:gd name="T38" fmla="*/ 39 w 108"/>
                <a:gd name="T39" fmla="*/ 92 h 108"/>
                <a:gd name="T40" fmla="*/ 46 w 108"/>
                <a:gd name="T41" fmla="*/ 107 h 108"/>
                <a:gd name="T42" fmla="*/ 56 w 108"/>
                <a:gd name="T43" fmla="*/ 97 h 108"/>
                <a:gd name="T44" fmla="*/ 67 w 108"/>
                <a:gd name="T45" fmla="*/ 106 h 108"/>
                <a:gd name="T46" fmla="*/ 73 w 108"/>
                <a:gd name="T47" fmla="*/ 91 h 108"/>
                <a:gd name="T48" fmla="*/ 88 w 108"/>
                <a:gd name="T49" fmla="*/ 96 h 108"/>
                <a:gd name="T50" fmla="*/ 87 w 108"/>
                <a:gd name="T51" fmla="*/ 81 h 108"/>
                <a:gd name="T52" fmla="*/ 102 w 108"/>
                <a:gd name="T53" fmla="*/ 78 h 108"/>
                <a:gd name="T54" fmla="*/ 90 w 108"/>
                <a:gd name="T55" fmla="*/ 60 h 108"/>
                <a:gd name="T56" fmla="*/ 108 w 108"/>
                <a:gd name="T57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cubicBezTo>
                    <a:pt x="107" y="45"/>
                    <a:pt x="104" y="43"/>
                    <a:pt x="98" y="41"/>
                  </a:cubicBezTo>
                  <a:cubicBezTo>
                    <a:pt x="102" y="37"/>
                    <a:pt x="104" y="33"/>
                    <a:pt x="102" y="30"/>
                  </a:cubicBezTo>
                  <a:cubicBezTo>
                    <a:pt x="101" y="27"/>
                    <a:pt x="94" y="26"/>
                    <a:pt x="84" y="28"/>
                  </a:cubicBezTo>
                  <a:cubicBezTo>
                    <a:pt x="88" y="19"/>
                    <a:pt x="88" y="12"/>
                    <a:pt x="85" y="10"/>
                  </a:cubicBezTo>
                  <a:cubicBezTo>
                    <a:pt x="82" y="8"/>
                    <a:pt x="76" y="10"/>
                    <a:pt x="69" y="16"/>
                  </a:cubicBezTo>
                  <a:cubicBezTo>
                    <a:pt x="68" y="7"/>
                    <a:pt x="65" y="1"/>
                    <a:pt x="62" y="0"/>
                  </a:cubicBezTo>
                  <a:cubicBezTo>
                    <a:pt x="59" y="0"/>
                    <a:pt x="55" y="4"/>
                    <a:pt x="52" y="10"/>
                  </a:cubicBezTo>
                  <a:cubicBezTo>
                    <a:pt x="48" y="4"/>
                    <a:pt x="44" y="1"/>
                    <a:pt x="41" y="1"/>
                  </a:cubicBezTo>
                  <a:cubicBezTo>
                    <a:pt x="37" y="2"/>
                    <a:pt x="35" y="8"/>
                    <a:pt x="35" y="16"/>
                  </a:cubicBezTo>
                  <a:cubicBezTo>
                    <a:pt x="28" y="12"/>
                    <a:pt x="22" y="10"/>
                    <a:pt x="20" y="12"/>
                  </a:cubicBezTo>
                  <a:cubicBezTo>
                    <a:pt x="17" y="14"/>
                    <a:pt x="18" y="20"/>
                    <a:pt x="21" y="27"/>
                  </a:cubicBezTo>
                  <a:cubicBezTo>
                    <a:pt x="13" y="26"/>
                    <a:pt x="7" y="26"/>
                    <a:pt x="6" y="29"/>
                  </a:cubicBezTo>
                  <a:cubicBezTo>
                    <a:pt x="4" y="33"/>
                    <a:pt x="9" y="40"/>
                    <a:pt x="18" y="47"/>
                  </a:cubicBezTo>
                  <a:cubicBezTo>
                    <a:pt x="6" y="51"/>
                    <a:pt x="0" y="56"/>
                    <a:pt x="0" y="60"/>
                  </a:cubicBezTo>
                  <a:cubicBezTo>
                    <a:pt x="0" y="63"/>
                    <a:pt x="4" y="65"/>
                    <a:pt x="10" y="67"/>
                  </a:cubicBezTo>
                  <a:cubicBezTo>
                    <a:pt x="6" y="71"/>
                    <a:pt x="4" y="75"/>
                    <a:pt x="5" y="78"/>
                  </a:cubicBezTo>
                  <a:cubicBezTo>
                    <a:pt x="7" y="81"/>
                    <a:pt x="14" y="82"/>
                    <a:pt x="24" y="80"/>
                  </a:cubicBezTo>
                  <a:cubicBezTo>
                    <a:pt x="20" y="89"/>
                    <a:pt x="19" y="96"/>
                    <a:pt x="23" y="98"/>
                  </a:cubicBezTo>
                  <a:cubicBezTo>
                    <a:pt x="26" y="100"/>
                    <a:pt x="31" y="98"/>
                    <a:pt x="39" y="92"/>
                  </a:cubicBezTo>
                  <a:cubicBezTo>
                    <a:pt x="40" y="101"/>
                    <a:pt x="42" y="107"/>
                    <a:pt x="46" y="107"/>
                  </a:cubicBezTo>
                  <a:cubicBezTo>
                    <a:pt x="49" y="108"/>
                    <a:pt x="53" y="104"/>
                    <a:pt x="56" y="97"/>
                  </a:cubicBezTo>
                  <a:cubicBezTo>
                    <a:pt x="60" y="104"/>
                    <a:pt x="64" y="107"/>
                    <a:pt x="67" y="106"/>
                  </a:cubicBezTo>
                  <a:cubicBezTo>
                    <a:pt x="70" y="106"/>
                    <a:pt x="72" y="100"/>
                    <a:pt x="73" y="91"/>
                  </a:cubicBezTo>
                  <a:cubicBezTo>
                    <a:pt x="80" y="96"/>
                    <a:pt x="85" y="98"/>
                    <a:pt x="88" y="96"/>
                  </a:cubicBezTo>
                  <a:cubicBezTo>
                    <a:pt x="91" y="94"/>
                    <a:pt x="90" y="88"/>
                    <a:pt x="87" y="81"/>
                  </a:cubicBezTo>
                  <a:cubicBezTo>
                    <a:pt x="95" y="82"/>
                    <a:pt x="101" y="81"/>
                    <a:pt x="102" y="78"/>
                  </a:cubicBezTo>
                  <a:cubicBezTo>
                    <a:pt x="104" y="75"/>
                    <a:pt x="99" y="68"/>
                    <a:pt x="90" y="60"/>
                  </a:cubicBezTo>
                  <a:cubicBezTo>
                    <a:pt x="101" y="56"/>
                    <a:pt x="108" y="52"/>
                    <a:pt x="108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4"/>
            <p:cNvSpPr>
              <a:spLocks/>
            </p:cNvSpPr>
            <p:nvPr/>
          </p:nvSpPr>
          <p:spPr bwMode="auto">
            <a:xfrm flipH="1">
              <a:off x="3150319" y="5854375"/>
              <a:ext cx="608927" cy="327464"/>
            </a:xfrm>
            <a:custGeom>
              <a:avLst/>
              <a:gdLst>
                <a:gd name="T0" fmla="*/ 6 w 240"/>
                <a:gd name="T1" fmla="*/ 29 h 137"/>
                <a:gd name="T2" fmla="*/ 197 w 240"/>
                <a:gd name="T3" fmla="*/ 129 h 137"/>
                <a:gd name="T4" fmla="*/ 6 w 240"/>
                <a:gd name="T5" fmla="*/ 29 h 137"/>
                <a:gd name="connsiteX0" fmla="*/ 5 w 8178"/>
                <a:gd name="connsiteY0" fmla="*/ 330 h 7745"/>
                <a:gd name="connsiteX1" fmla="*/ 7963 w 8178"/>
                <a:gd name="connsiteY1" fmla="*/ 7629 h 7745"/>
                <a:gd name="connsiteX2" fmla="*/ 5 w 8178"/>
                <a:gd name="connsiteY2" fmla="*/ 330 h 7745"/>
                <a:gd name="connsiteX0" fmla="*/ 0 w 10093"/>
                <a:gd name="connsiteY0" fmla="*/ 477 h 10050"/>
                <a:gd name="connsiteX1" fmla="*/ 9731 w 10093"/>
                <a:gd name="connsiteY1" fmla="*/ 9901 h 10050"/>
                <a:gd name="connsiteX2" fmla="*/ 0 w 10093"/>
                <a:gd name="connsiteY2" fmla="*/ 477 h 10050"/>
                <a:gd name="connsiteX0" fmla="*/ 0 w 9731"/>
                <a:gd name="connsiteY0" fmla="*/ 636 h 10209"/>
                <a:gd name="connsiteX1" fmla="*/ 9731 w 9731"/>
                <a:gd name="connsiteY1" fmla="*/ 10060 h 10209"/>
                <a:gd name="connsiteX2" fmla="*/ 0 w 9731"/>
                <a:gd name="connsiteY2" fmla="*/ 636 h 10209"/>
                <a:gd name="connsiteX0" fmla="*/ 0 w 10000"/>
                <a:gd name="connsiteY0" fmla="*/ 97 h 9475"/>
                <a:gd name="connsiteX1" fmla="*/ 10000 w 10000"/>
                <a:gd name="connsiteY1" fmla="*/ 9328 h 9475"/>
                <a:gd name="connsiteX2" fmla="*/ 0 w 10000"/>
                <a:gd name="connsiteY2" fmla="*/ 97 h 9475"/>
                <a:gd name="connsiteX0" fmla="*/ 0 w 10000"/>
                <a:gd name="connsiteY0" fmla="*/ 102 h 9940"/>
                <a:gd name="connsiteX1" fmla="*/ 10000 w 10000"/>
                <a:gd name="connsiteY1" fmla="*/ 9845 h 9940"/>
                <a:gd name="connsiteX2" fmla="*/ 0 w 10000"/>
                <a:gd name="connsiteY2" fmla="*/ 102 h 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9940">
                  <a:moveTo>
                    <a:pt x="0" y="102"/>
                  </a:moveTo>
                  <a:cubicBezTo>
                    <a:pt x="1254" y="6563"/>
                    <a:pt x="7749" y="10625"/>
                    <a:pt x="10000" y="9845"/>
                  </a:cubicBezTo>
                  <a:cubicBezTo>
                    <a:pt x="8788" y="5251"/>
                    <a:pt x="2814" y="-864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5"/>
            <p:cNvSpPr>
              <a:spLocks/>
            </p:cNvSpPr>
            <p:nvPr/>
          </p:nvSpPr>
          <p:spPr bwMode="auto">
            <a:xfrm flipH="1">
              <a:off x="3120197" y="5377348"/>
              <a:ext cx="349680" cy="396781"/>
            </a:xfrm>
            <a:custGeom>
              <a:avLst/>
              <a:gdLst>
                <a:gd name="T0" fmla="*/ 133 w 149"/>
                <a:gd name="T1" fmla="*/ 26 h 151"/>
                <a:gd name="T2" fmla="*/ 8 w 149"/>
                <a:gd name="T3" fmla="*/ 107 h 151"/>
                <a:gd name="T4" fmla="*/ 17 w 149"/>
                <a:gd name="T5" fmla="*/ 111 h 151"/>
                <a:gd name="T6" fmla="*/ 80 w 149"/>
                <a:gd name="T7" fmla="*/ 137 h 151"/>
                <a:gd name="T8" fmla="*/ 23 w 149"/>
                <a:gd name="T9" fmla="*/ 108 h 151"/>
                <a:gd name="T10" fmla="*/ 133 w 149"/>
                <a:gd name="T11" fmla="*/ 26 h 151"/>
                <a:gd name="connsiteX0" fmla="*/ 8650 w 8781"/>
                <a:gd name="connsiteY0" fmla="*/ 295 h 7940"/>
                <a:gd name="connsiteX1" fmla="*/ 261 w 8781"/>
                <a:gd name="connsiteY1" fmla="*/ 5659 h 7940"/>
                <a:gd name="connsiteX2" fmla="*/ 865 w 8781"/>
                <a:gd name="connsiteY2" fmla="*/ 5924 h 7940"/>
                <a:gd name="connsiteX3" fmla="*/ 5093 w 8781"/>
                <a:gd name="connsiteY3" fmla="*/ 7646 h 7940"/>
                <a:gd name="connsiteX4" fmla="*/ 1268 w 8781"/>
                <a:gd name="connsiteY4" fmla="*/ 5725 h 7940"/>
                <a:gd name="connsiteX5" fmla="*/ 8650 w 8781"/>
                <a:gd name="connsiteY5" fmla="*/ 295 h 7940"/>
                <a:gd name="connsiteX0" fmla="*/ 9851 w 10000"/>
                <a:gd name="connsiteY0" fmla="*/ 525 h 10154"/>
                <a:gd name="connsiteX1" fmla="*/ 297 w 10000"/>
                <a:gd name="connsiteY1" fmla="*/ 7280 h 10154"/>
                <a:gd name="connsiteX2" fmla="*/ 985 w 10000"/>
                <a:gd name="connsiteY2" fmla="*/ 7614 h 10154"/>
                <a:gd name="connsiteX3" fmla="*/ 5800 w 10000"/>
                <a:gd name="connsiteY3" fmla="*/ 9783 h 10154"/>
                <a:gd name="connsiteX4" fmla="*/ 1444 w 10000"/>
                <a:gd name="connsiteY4" fmla="*/ 7363 h 10154"/>
                <a:gd name="connsiteX5" fmla="*/ 9851 w 10000"/>
                <a:gd name="connsiteY5" fmla="*/ 525 h 10154"/>
                <a:gd name="connsiteX0" fmla="*/ 9851 w 9851"/>
                <a:gd name="connsiteY0" fmla="*/ 525 h 10154"/>
                <a:gd name="connsiteX1" fmla="*/ 297 w 9851"/>
                <a:gd name="connsiteY1" fmla="*/ 7280 h 10154"/>
                <a:gd name="connsiteX2" fmla="*/ 985 w 9851"/>
                <a:gd name="connsiteY2" fmla="*/ 7614 h 10154"/>
                <a:gd name="connsiteX3" fmla="*/ 5800 w 9851"/>
                <a:gd name="connsiteY3" fmla="*/ 9783 h 10154"/>
                <a:gd name="connsiteX4" fmla="*/ 1444 w 9851"/>
                <a:gd name="connsiteY4" fmla="*/ 7363 h 10154"/>
                <a:gd name="connsiteX5" fmla="*/ 9851 w 9851"/>
                <a:gd name="connsiteY5" fmla="*/ 525 h 10154"/>
                <a:gd name="connsiteX0" fmla="*/ 10000 w 10602"/>
                <a:gd name="connsiteY0" fmla="*/ 517 h 10000"/>
                <a:gd name="connsiteX1" fmla="*/ 301 w 10602"/>
                <a:gd name="connsiteY1" fmla="*/ 7170 h 10000"/>
                <a:gd name="connsiteX2" fmla="*/ 1000 w 10602"/>
                <a:gd name="connsiteY2" fmla="*/ 7499 h 10000"/>
                <a:gd name="connsiteX3" fmla="*/ 5888 w 10602"/>
                <a:gd name="connsiteY3" fmla="*/ 9635 h 10000"/>
                <a:gd name="connsiteX4" fmla="*/ 1466 w 10602"/>
                <a:gd name="connsiteY4" fmla="*/ 7251 h 10000"/>
                <a:gd name="connsiteX5" fmla="*/ 10000 w 10602"/>
                <a:gd name="connsiteY5" fmla="*/ 517 h 10000"/>
                <a:gd name="connsiteX0" fmla="*/ 10000 w 10118"/>
                <a:gd name="connsiteY0" fmla="*/ 1687 h 11170"/>
                <a:gd name="connsiteX1" fmla="*/ 301 w 10118"/>
                <a:gd name="connsiteY1" fmla="*/ 8340 h 11170"/>
                <a:gd name="connsiteX2" fmla="*/ 1000 w 10118"/>
                <a:gd name="connsiteY2" fmla="*/ 8669 h 11170"/>
                <a:gd name="connsiteX3" fmla="*/ 5888 w 10118"/>
                <a:gd name="connsiteY3" fmla="*/ 10805 h 11170"/>
                <a:gd name="connsiteX4" fmla="*/ 1466 w 10118"/>
                <a:gd name="connsiteY4" fmla="*/ 8421 h 11170"/>
                <a:gd name="connsiteX5" fmla="*/ 10000 w 10118"/>
                <a:gd name="connsiteY5" fmla="*/ 1687 h 11170"/>
                <a:gd name="connsiteX0" fmla="*/ 10000 w 10038"/>
                <a:gd name="connsiteY0" fmla="*/ 1102 h 10585"/>
                <a:gd name="connsiteX1" fmla="*/ 301 w 10038"/>
                <a:gd name="connsiteY1" fmla="*/ 7755 h 10585"/>
                <a:gd name="connsiteX2" fmla="*/ 1000 w 10038"/>
                <a:gd name="connsiteY2" fmla="*/ 8084 h 10585"/>
                <a:gd name="connsiteX3" fmla="*/ 5888 w 10038"/>
                <a:gd name="connsiteY3" fmla="*/ 10220 h 10585"/>
                <a:gd name="connsiteX4" fmla="*/ 1466 w 10038"/>
                <a:gd name="connsiteY4" fmla="*/ 7836 h 10585"/>
                <a:gd name="connsiteX5" fmla="*/ 10000 w 10038"/>
                <a:gd name="connsiteY5" fmla="*/ 1102 h 10585"/>
                <a:gd name="connsiteX0" fmla="*/ 10000 w 10602"/>
                <a:gd name="connsiteY0" fmla="*/ 740 h 10223"/>
                <a:gd name="connsiteX1" fmla="*/ 301 w 10602"/>
                <a:gd name="connsiteY1" fmla="*/ 7393 h 10223"/>
                <a:gd name="connsiteX2" fmla="*/ 1000 w 10602"/>
                <a:gd name="connsiteY2" fmla="*/ 7722 h 10223"/>
                <a:gd name="connsiteX3" fmla="*/ 5888 w 10602"/>
                <a:gd name="connsiteY3" fmla="*/ 9858 h 10223"/>
                <a:gd name="connsiteX4" fmla="*/ 1466 w 10602"/>
                <a:gd name="connsiteY4" fmla="*/ 7474 h 10223"/>
                <a:gd name="connsiteX5" fmla="*/ 10000 w 10602"/>
                <a:gd name="connsiteY5" fmla="*/ 740 h 10223"/>
                <a:gd name="connsiteX0" fmla="*/ 6852 w 7703"/>
                <a:gd name="connsiteY0" fmla="*/ 687 h 11041"/>
                <a:gd name="connsiteX1" fmla="*/ 301 w 7703"/>
                <a:gd name="connsiteY1" fmla="*/ 8211 h 11041"/>
                <a:gd name="connsiteX2" fmla="*/ 1000 w 7703"/>
                <a:gd name="connsiteY2" fmla="*/ 8540 h 11041"/>
                <a:gd name="connsiteX3" fmla="*/ 5888 w 7703"/>
                <a:gd name="connsiteY3" fmla="*/ 10676 h 11041"/>
                <a:gd name="connsiteX4" fmla="*/ 1466 w 7703"/>
                <a:gd name="connsiteY4" fmla="*/ 8292 h 11041"/>
                <a:gd name="connsiteX5" fmla="*/ 6852 w 7703"/>
                <a:gd name="connsiteY5" fmla="*/ 687 h 11041"/>
                <a:gd name="connsiteX0" fmla="*/ 8895 w 9440"/>
                <a:gd name="connsiteY0" fmla="*/ 189 h 9567"/>
                <a:gd name="connsiteX1" fmla="*/ 391 w 9440"/>
                <a:gd name="connsiteY1" fmla="*/ 7004 h 9567"/>
                <a:gd name="connsiteX2" fmla="*/ 1298 w 9440"/>
                <a:gd name="connsiteY2" fmla="*/ 7302 h 9567"/>
                <a:gd name="connsiteX3" fmla="*/ 7644 w 9440"/>
                <a:gd name="connsiteY3" fmla="*/ 9236 h 9567"/>
                <a:gd name="connsiteX4" fmla="*/ 1903 w 9440"/>
                <a:gd name="connsiteY4" fmla="*/ 7077 h 9567"/>
                <a:gd name="connsiteX5" fmla="*/ 8895 w 9440"/>
                <a:gd name="connsiteY5" fmla="*/ 189 h 9567"/>
                <a:gd name="connsiteX0" fmla="*/ 11246 w 11712"/>
                <a:gd name="connsiteY0" fmla="*/ 214 h 9356"/>
                <a:gd name="connsiteX1" fmla="*/ 414 w 11712"/>
                <a:gd name="connsiteY1" fmla="*/ 6677 h 9356"/>
                <a:gd name="connsiteX2" fmla="*/ 1375 w 11712"/>
                <a:gd name="connsiteY2" fmla="*/ 6988 h 9356"/>
                <a:gd name="connsiteX3" fmla="*/ 8097 w 11712"/>
                <a:gd name="connsiteY3" fmla="*/ 9010 h 9356"/>
                <a:gd name="connsiteX4" fmla="*/ 2016 w 11712"/>
                <a:gd name="connsiteY4" fmla="*/ 6753 h 9356"/>
                <a:gd name="connsiteX5" fmla="*/ 11246 w 11712"/>
                <a:gd name="connsiteY5" fmla="*/ 214 h 9356"/>
                <a:gd name="connsiteX0" fmla="*/ 9602 w 10000"/>
                <a:gd name="connsiteY0" fmla="*/ 514 h 10285"/>
                <a:gd name="connsiteX1" fmla="*/ 353 w 10000"/>
                <a:gd name="connsiteY1" fmla="*/ 7422 h 10285"/>
                <a:gd name="connsiteX2" fmla="*/ 1174 w 10000"/>
                <a:gd name="connsiteY2" fmla="*/ 7754 h 10285"/>
                <a:gd name="connsiteX3" fmla="*/ 6913 w 10000"/>
                <a:gd name="connsiteY3" fmla="*/ 9915 h 10285"/>
                <a:gd name="connsiteX4" fmla="*/ 1721 w 10000"/>
                <a:gd name="connsiteY4" fmla="*/ 7503 h 10285"/>
                <a:gd name="connsiteX5" fmla="*/ 9602 w 10000"/>
                <a:gd name="connsiteY5" fmla="*/ 514 h 1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285">
                  <a:moveTo>
                    <a:pt x="9602" y="514"/>
                  </a:moveTo>
                  <a:cubicBezTo>
                    <a:pt x="7561" y="-2176"/>
                    <a:pt x="1721" y="6507"/>
                    <a:pt x="353" y="7422"/>
                  </a:cubicBezTo>
                  <a:cubicBezTo>
                    <a:pt x="-375" y="8005"/>
                    <a:pt x="81" y="8005"/>
                    <a:pt x="1174" y="7754"/>
                  </a:cubicBezTo>
                  <a:cubicBezTo>
                    <a:pt x="2139" y="9262"/>
                    <a:pt x="5821" y="11078"/>
                    <a:pt x="6913" y="9915"/>
                  </a:cubicBezTo>
                  <a:cubicBezTo>
                    <a:pt x="7277" y="9583"/>
                    <a:pt x="6093" y="8337"/>
                    <a:pt x="1721" y="7503"/>
                  </a:cubicBezTo>
                  <a:cubicBezTo>
                    <a:pt x="5365" y="6424"/>
                    <a:pt x="11643" y="3204"/>
                    <a:pt x="9602" y="5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6"/>
            <p:cNvSpPr>
              <a:spLocks/>
            </p:cNvSpPr>
            <p:nvPr/>
          </p:nvSpPr>
          <p:spPr bwMode="auto">
            <a:xfrm flipH="1">
              <a:off x="1933172" y="5246797"/>
              <a:ext cx="198438" cy="198438"/>
            </a:xfrm>
            <a:custGeom>
              <a:avLst/>
              <a:gdLst>
                <a:gd name="T0" fmla="*/ 57 w 62"/>
                <a:gd name="T1" fmla="*/ 32 h 62"/>
                <a:gd name="T2" fmla="*/ 62 w 62"/>
                <a:gd name="T3" fmla="*/ 26 h 62"/>
                <a:gd name="T4" fmla="*/ 52 w 62"/>
                <a:gd name="T5" fmla="*/ 22 h 62"/>
                <a:gd name="T6" fmla="*/ 56 w 62"/>
                <a:gd name="T7" fmla="*/ 12 h 62"/>
                <a:gd name="T8" fmla="*/ 46 w 62"/>
                <a:gd name="T9" fmla="*/ 13 h 62"/>
                <a:gd name="T10" fmla="*/ 45 w 62"/>
                <a:gd name="T11" fmla="*/ 3 h 62"/>
                <a:gd name="T12" fmla="*/ 37 w 62"/>
                <a:gd name="T13" fmla="*/ 7 h 62"/>
                <a:gd name="T14" fmla="*/ 33 w 62"/>
                <a:gd name="T15" fmla="*/ 0 h 62"/>
                <a:gd name="T16" fmla="*/ 27 w 62"/>
                <a:gd name="T17" fmla="*/ 7 h 62"/>
                <a:gd name="T18" fmla="*/ 20 w 62"/>
                <a:gd name="T19" fmla="*/ 2 h 62"/>
                <a:gd name="T20" fmla="*/ 18 w 62"/>
                <a:gd name="T21" fmla="*/ 11 h 62"/>
                <a:gd name="T22" fmla="*/ 9 w 62"/>
                <a:gd name="T23" fmla="*/ 9 h 62"/>
                <a:gd name="T24" fmla="*/ 13 w 62"/>
                <a:gd name="T25" fmla="*/ 21 h 62"/>
                <a:gd name="T26" fmla="*/ 1 w 62"/>
                <a:gd name="T27" fmla="*/ 25 h 62"/>
                <a:gd name="T28" fmla="*/ 5 w 62"/>
                <a:gd name="T29" fmla="*/ 30 h 62"/>
                <a:gd name="T30" fmla="*/ 0 w 62"/>
                <a:gd name="T31" fmla="*/ 36 h 62"/>
                <a:gd name="T32" fmla="*/ 10 w 62"/>
                <a:gd name="T33" fmla="*/ 40 h 62"/>
                <a:gd name="T34" fmla="*/ 6 w 62"/>
                <a:gd name="T35" fmla="*/ 50 h 62"/>
                <a:gd name="T36" fmla="*/ 16 w 62"/>
                <a:gd name="T37" fmla="*/ 49 h 62"/>
                <a:gd name="T38" fmla="*/ 17 w 62"/>
                <a:gd name="T39" fmla="*/ 59 h 62"/>
                <a:gd name="T40" fmla="*/ 25 w 62"/>
                <a:gd name="T41" fmla="*/ 55 h 62"/>
                <a:gd name="T42" fmla="*/ 29 w 62"/>
                <a:gd name="T43" fmla="*/ 62 h 62"/>
                <a:gd name="T44" fmla="*/ 35 w 62"/>
                <a:gd name="T45" fmla="*/ 55 h 62"/>
                <a:gd name="T46" fmla="*/ 42 w 62"/>
                <a:gd name="T47" fmla="*/ 60 h 62"/>
                <a:gd name="T48" fmla="*/ 44 w 62"/>
                <a:gd name="T49" fmla="*/ 51 h 62"/>
                <a:gd name="T50" fmla="*/ 53 w 62"/>
                <a:gd name="T51" fmla="*/ 53 h 62"/>
                <a:gd name="T52" fmla="*/ 50 w 62"/>
                <a:gd name="T53" fmla="*/ 41 h 62"/>
                <a:gd name="T54" fmla="*/ 61 w 62"/>
                <a:gd name="T55" fmla="*/ 37 h 62"/>
                <a:gd name="T56" fmla="*/ 57 w 62"/>
                <a:gd name="T57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62">
                  <a:moveTo>
                    <a:pt x="57" y="32"/>
                  </a:moveTo>
                  <a:cubicBezTo>
                    <a:pt x="60" y="30"/>
                    <a:pt x="62" y="28"/>
                    <a:pt x="62" y="26"/>
                  </a:cubicBezTo>
                  <a:cubicBezTo>
                    <a:pt x="61" y="24"/>
                    <a:pt x="58" y="23"/>
                    <a:pt x="52" y="22"/>
                  </a:cubicBezTo>
                  <a:cubicBezTo>
                    <a:pt x="55" y="18"/>
                    <a:pt x="57" y="14"/>
                    <a:pt x="56" y="12"/>
                  </a:cubicBezTo>
                  <a:cubicBezTo>
                    <a:pt x="54" y="11"/>
                    <a:pt x="51" y="11"/>
                    <a:pt x="46" y="13"/>
                  </a:cubicBezTo>
                  <a:cubicBezTo>
                    <a:pt x="47" y="8"/>
                    <a:pt x="47" y="4"/>
                    <a:pt x="45" y="3"/>
                  </a:cubicBezTo>
                  <a:cubicBezTo>
                    <a:pt x="43" y="2"/>
                    <a:pt x="40" y="4"/>
                    <a:pt x="37" y="7"/>
                  </a:cubicBezTo>
                  <a:cubicBezTo>
                    <a:pt x="36" y="3"/>
                    <a:pt x="35" y="0"/>
                    <a:pt x="33" y="0"/>
                  </a:cubicBezTo>
                  <a:cubicBezTo>
                    <a:pt x="31" y="0"/>
                    <a:pt x="29" y="3"/>
                    <a:pt x="27" y="7"/>
                  </a:cubicBezTo>
                  <a:cubicBezTo>
                    <a:pt x="24" y="4"/>
                    <a:pt x="22" y="1"/>
                    <a:pt x="20" y="2"/>
                  </a:cubicBezTo>
                  <a:cubicBezTo>
                    <a:pt x="18" y="3"/>
                    <a:pt x="17" y="6"/>
                    <a:pt x="18" y="11"/>
                  </a:cubicBezTo>
                  <a:cubicBezTo>
                    <a:pt x="14" y="9"/>
                    <a:pt x="10" y="8"/>
                    <a:pt x="9" y="9"/>
                  </a:cubicBezTo>
                  <a:cubicBezTo>
                    <a:pt x="7" y="11"/>
                    <a:pt x="9" y="16"/>
                    <a:pt x="13" y="21"/>
                  </a:cubicBezTo>
                  <a:cubicBezTo>
                    <a:pt x="6" y="21"/>
                    <a:pt x="1" y="23"/>
                    <a:pt x="1" y="25"/>
                  </a:cubicBezTo>
                  <a:cubicBezTo>
                    <a:pt x="0" y="27"/>
                    <a:pt x="2" y="29"/>
                    <a:pt x="5" y="30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1" y="38"/>
                    <a:pt x="4" y="39"/>
                    <a:pt x="10" y="40"/>
                  </a:cubicBezTo>
                  <a:cubicBezTo>
                    <a:pt x="7" y="44"/>
                    <a:pt x="5" y="48"/>
                    <a:pt x="6" y="50"/>
                  </a:cubicBezTo>
                  <a:cubicBezTo>
                    <a:pt x="8" y="51"/>
                    <a:pt x="11" y="51"/>
                    <a:pt x="16" y="49"/>
                  </a:cubicBezTo>
                  <a:cubicBezTo>
                    <a:pt x="15" y="54"/>
                    <a:pt x="16" y="58"/>
                    <a:pt x="17" y="59"/>
                  </a:cubicBezTo>
                  <a:cubicBezTo>
                    <a:pt x="19" y="60"/>
                    <a:pt x="22" y="58"/>
                    <a:pt x="25" y="55"/>
                  </a:cubicBezTo>
                  <a:cubicBezTo>
                    <a:pt x="26" y="59"/>
                    <a:pt x="27" y="62"/>
                    <a:pt x="29" y="62"/>
                  </a:cubicBezTo>
                  <a:cubicBezTo>
                    <a:pt x="31" y="62"/>
                    <a:pt x="33" y="59"/>
                    <a:pt x="35" y="55"/>
                  </a:cubicBezTo>
                  <a:cubicBezTo>
                    <a:pt x="38" y="58"/>
                    <a:pt x="40" y="61"/>
                    <a:pt x="42" y="60"/>
                  </a:cubicBezTo>
                  <a:cubicBezTo>
                    <a:pt x="44" y="59"/>
                    <a:pt x="45" y="56"/>
                    <a:pt x="44" y="51"/>
                  </a:cubicBezTo>
                  <a:cubicBezTo>
                    <a:pt x="49" y="53"/>
                    <a:pt x="52" y="54"/>
                    <a:pt x="53" y="53"/>
                  </a:cubicBezTo>
                  <a:cubicBezTo>
                    <a:pt x="55" y="51"/>
                    <a:pt x="53" y="46"/>
                    <a:pt x="50" y="41"/>
                  </a:cubicBezTo>
                  <a:cubicBezTo>
                    <a:pt x="56" y="41"/>
                    <a:pt x="61" y="39"/>
                    <a:pt x="61" y="37"/>
                  </a:cubicBezTo>
                  <a:cubicBezTo>
                    <a:pt x="62" y="35"/>
                    <a:pt x="60" y="33"/>
                    <a:pt x="5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 flipH="1">
              <a:off x="1592821" y="6046412"/>
              <a:ext cx="193675" cy="198438"/>
            </a:xfrm>
            <a:custGeom>
              <a:avLst/>
              <a:gdLst>
                <a:gd name="T0" fmla="*/ 57 w 61"/>
                <a:gd name="T1" fmla="*/ 32 h 62"/>
                <a:gd name="T2" fmla="*/ 61 w 61"/>
                <a:gd name="T3" fmla="*/ 27 h 62"/>
                <a:gd name="T4" fmla="*/ 51 w 61"/>
                <a:gd name="T5" fmla="*/ 23 h 62"/>
                <a:gd name="T6" fmla="*/ 55 w 61"/>
                <a:gd name="T7" fmla="*/ 13 h 62"/>
                <a:gd name="T8" fmla="*/ 45 w 61"/>
                <a:gd name="T9" fmla="*/ 13 h 62"/>
                <a:gd name="T10" fmla="*/ 44 w 61"/>
                <a:gd name="T11" fmla="*/ 4 h 62"/>
                <a:gd name="T12" fmla="*/ 37 w 61"/>
                <a:gd name="T13" fmla="*/ 7 h 62"/>
                <a:gd name="T14" fmla="*/ 32 w 61"/>
                <a:gd name="T15" fmla="*/ 1 h 62"/>
                <a:gd name="T16" fmla="*/ 27 w 61"/>
                <a:gd name="T17" fmla="*/ 8 h 62"/>
                <a:gd name="T18" fmla="*/ 19 w 61"/>
                <a:gd name="T19" fmla="*/ 3 h 62"/>
                <a:gd name="T20" fmla="*/ 17 w 61"/>
                <a:gd name="T21" fmla="*/ 11 h 62"/>
                <a:gd name="T22" fmla="*/ 9 w 61"/>
                <a:gd name="T23" fmla="*/ 10 h 62"/>
                <a:gd name="T24" fmla="*/ 12 w 61"/>
                <a:gd name="T25" fmla="*/ 22 h 62"/>
                <a:gd name="T26" fmla="*/ 0 w 61"/>
                <a:gd name="T27" fmla="*/ 26 h 62"/>
                <a:gd name="T28" fmla="*/ 4 w 61"/>
                <a:gd name="T29" fmla="*/ 31 h 62"/>
                <a:gd name="T30" fmla="*/ 0 w 61"/>
                <a:gd name="T31" fmla="*/ 36 h 62"/>
                <a:gd name="T32" fmla="*/ 10 w 61"/>
                <a:gd name="T33" fmla="*/ 40 h 62"/>
                <a:gd name="T34" fmla="*/ 6 w 61"/>
                <a:gd name="T35" fmla="*/ 50 h 62"/>
                <a:gd name="T36" fmla="*/ 16 w 61"/>
                <a:gd name="T37" fmla="*/ 49 h 62"/>
                <a:gd name="T38" fmla="*/ 17 w 61"/>
                <a:gd name="T39" fmla="*/ 59 h 62"/>
                <a:gd name="T40" fmla="*/ 24 w 61"/>
                <a:gd name="T41" fmla="*/ 55 h 62"/>
                <a:gd name="T42" fmla="*/ 29 w 61"/>
                <a:gd name="T43" fmla="*/ 62 h 62"/>
                <a:gd name="T44" fmla="*/ 34 w 61"/>
                <a:gd name="T45" fmla="*/ 55 h 62"/>
                <a:gd name="T46" fmla="*/ 42 w 61"/>
                <a:gd name="T47" fmla="*/ 60 h 62"/>
                <a:gd name="T48" fmla="*/ 44 w 61"/>
                <a:gd name="T49" fmla="*/ 52 h 62"/>
                <a:gd name="T50" fmla="*/ 53 w 61"/>
                <a:gd name="T51" fmla="*/ 53 h 62"/>
                <a:gd name="T52" fmla="*/ 49 w 61"/>
                <a:gd name="T53" fmla="*/ 41 h 62"/>
                <a:gd name="T54" fmla="*/ 61 w 61"/>
                <a:gd name="T55" fmla="*/ 37 h 62"/>
                <a:gd name="T56" fmla="*/ 57 w 61"/>
                <a:gd name="T57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" h="62">
                  <a:moveTo>
                    <a:pt x="57" y="32"/>
                  </a:moveTo>
                  <a:cubicBezTo>
                    <a:pt x="60" y="30"/>
                    <a:pt x="61" y="29"/>
                    <a:pt x="61" y="27"/>
                  </a:cubicBezTo>
                  <a:cubicBezTo>
                    <a:pt x="61" y="25"/>
                    <a:pt x="57" y="23"/>
                    <a:pt x="51" y="23"/>
                  </a:cubicBezTo>
                  <a:cubicBezTo>
                    <a:pt x="55" y="18"/>
                    <a:pt x="57" y="15"/>
                    <a:pt x="55" y="13"/>
                  </a:cubicBezTo>
                  <a:cubicBezTo>
                    <a:pt x="54" y="11"/>
                    <a:pt x="50" y="12"/>
                    <a:pt x="45" y="13"/>
                  </a:cubicBezTo>
                  <a:cubicBezTo>
                    <a:pt x="46" y="8"/>
                    <a:pt x="46" y="5"/>
                    <a:pt x="44" y="4"/>
                  </a:cubicBezTo>
                  <a:cubicBezTo>
                    <a:pt x="43" y="3"/>
                    <a:pt x="40" y="4"/>
                    <a:pt x="37" y="7"/>
                  </a:cubicBezTo>
                  <a:cubicBezTo>
                    <a:pt x="36" y="3"/>
                    <a:pt x="34" y="1"/>
                    <a:pt x="32" y="1"/>
                  </a:cubicBezTo>
                  <a:cubicBezTo>
                    <a:pt x="31" y="0"/>
                    <a:pt x="29" y="3"/>
                    <a:pt x="27" y="8"/>
                  </a:cubicBezTo>
                  <a:cubicBezTo>
                    <a:pt x="24" y="4"/>
                    <a:pt x="21" y="2"/>
                    <a:pt x="19" y="3"/>
                  </a:cubicBezTo>
                  <a:cubicBezTo>
                    <a:pt x="18" y="3"/>
                    <a:pt x="17" y="7"/>
                    <a:pt x="17" y="11"/>
                  </a:cubicBezTo>
                  <a:cubicBezTo>
                    <a:pt x="13" y="9"/>
                    <a:pt x="10" y="8"/>
                    <a:pt x="9" y="10"/>
                  </a:cubicBezTo>
                  <a:cubicBezTo>
                    <a:pt x="7" y="11"/>
                    <a:pt x="8" y="16"/>
                    <a:pt x="12" y="22"/>
                  </a:cubicBezTo>
                  <a:cubicBezTo>
                    <a:pt x="5" y="22"/>
                    <a:pt x="1" y="23"/>
                    <a:pt x="0" y="26"/>
                  </a:cubicBezTo>
                  <a:cubicBezTo>
                    <a:pt x="0" y="27"/>
                    <a:pt x="2" y="29"/>
                    <a:pt x="4" y="31"/>
                  </a:cubicBezTo>
                  <a:cubicBezTo>
                    <a:pt x="1" y="33"/>
                    <a:pt x="0" y="34"/>
                    <a:pt x="0" y="36"/>
                  </a:cubicBezTo>
                  <a:cubicBezTo>
                    <a:pt x="0" y="38"/>
                    <a:pt x="4" y="40"/>
                    <a:pt x="10" y="40"/>
                  </a:cubicBezTo>
                  <a:cubicBezTo>
                    <a:pt x="6" y="45"/>
                    <a:pt x="5" y="48"/>
                    <a:pt x="6" y="50"/>
                  </a:cubicBezTo>
                  <a:cubicBezTo>
                    <a:pt x="7" y="52"/>
                    <a:pt x="11" y="51"/>
                    <a:pt x="16" y="49"/>
                  </a:cubicBezTo>
                  <a:cubicBezTo>
                    <a:pt x="15" y="55"/>
                    <a:pt x="15" y="58"/>
                    <a:pt x="17" y="59"/>
                  </a:cubicBezTo>
                  <a:cubicBezTo>
                    <a:pt x="19" y="60"/>
                    <a:pt x="21" y="59"/>
                    <a:pt x="24" y="55"/>
                  </a:cubicBezTo>
                  <a:cubicBezTo>
                    <a:pt x="25" y="60"/>
                    <a:pt x="27" y="62"/>
                    <a:pt x="29" y="62"/>
                  </a:cubicBezTo>
                  <a:cubicBezTo>
                    <a:pt x="31" y="62"/>
                    <a:pt x="33" y="60"/>
                    <a:pt x="34" y="55"/>
                  </a:cubicBezTo>
                  <a:cubicBezTo>
                    <a:pt x="37" y="59"/>
                    <a:pt x="40" y="61"/>
                    <a:pt x="42" y="60"/>
                  </a:cubicBezTo>
                  <a:cubicBezTo>
                    <a:pt x="44" y="60"/>
                    <a:pt x="44" y="56"/>
                    <a:pt x="44" y="52"/>
                  </a:cubicBezTo>
                  <a:cubicBezTo>
                    <a:pt x="48" y="54"/>
                    <a:pt x="51" y="55"/>
                    <a:pt x="53" y="53"/>
                  </a:cubicBezTo>
                  <a:cubicBezTo>
                    <a:pt x="54" y="51"/>
                    <a:pt x="53" y="47"/>
                    <a:pt x="49" y="41"/>
                  </a:cubicBezTo>
                  <a:cubicBezTo>
                    <a:pt x="56" y="41"/>
                    <a:pt x="60" y="40"/>
                    <a:pt x="61" y="37"/>
                  </a:cubicBezTo>
                  <a:cubicBezTo>
                    <a:pt x="61" y="36"/>
                    <a:pt x="60" y="34"/>
                    <a:pt x="57" y="3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49894" y="5783561"/>
              <a:ext cx="325521" cy="364355"/>
              <a:chOff x="2114915" y="2460535"/>
              <a:chExt cx="452438" cy="506413"/>
            </a:xfrm>
          </p:grpSpPr>
          <p:sp>
            <p:nvSpPr>
              <p:cNvPr id="21" name="Freeform 28"/>
              <p:cNvSpPr>
                <a:spLocks/>
              </p:cNvSpPr>
              <p:nvPr/>
            </p:nvSpPr>
            <p:spPr bwMode="auto">
              <a:xfrm flipH="1">
                <a:off x="2114915" y="2512923"/>
                <a:ext cx="430213" cy="450850"/>
              </a:xfrm>
              <a:custGeom>
                <a:avLst/>
                <a:gdLst>
                  <a:gd name="T0" fmla="*/ 19 w 135"/>
                  <a:gd name="T1" fmla="*/ 32 h 141"/>
                  <a:gd name="T2" fmla="*/ 9 w 135"/>
                  <a:gd name="T3" fmla="*/ 100 h 141"/>
                  <a:gd name="T4" fmla="*/ 66 w 135"/>
                  <a:gd name="T5" fmla="*/ 135 h 141"/>
                  <a:gd name="T6" fmla="*/ 88 w 135"/>
                  <a:gd name="T7" fmla="*/ 90 h 141"/>
                  <a:gd name="T8" fmla="*/ 126 w 135"/>
                  <a:gd name="T9" fmla="*/ 63 h 141"/>
                  <a:gd name="T10" fmla="*/ 19 w 135"/>
                  <a:gd name="T11" fmla="*/ 3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141">
                    <a:moveTo>
                      <a:pt x="19" y="32"/>
                    </a:moveTo>
                    <a:cubicBezTo>
                      <a:pt x="7" y="39"/>
                      <a:pt x="0" y="77"/>
                      <a:pt x="9" y="100"/>
                    </a:cubicBezTo>
                    <a:cubicBezTo>
                      <a:pt x="21" y="129"/>
                      <a:pt x="53" y="141"/>
                      <a:pt x="66" y="135"/>
                    </a:cubicBezTo>
                    <a:cubicBezTo>
                      <a:pt x="87" y="124"/>
                      <a:pt x="92" y="107"/>
                      <a:pt x="88" y="90"/>
                    </a:cubicBezTo>
                    <a:cubicBezTo>
                      <a:pt x="109" y="86"/>
                      <a:pt x="124" y="73"/>
                      <a:pt x="126" y="63"/>
                    </a:cubicBezTo>
                    <a:cubicBezTo>
                      <a:pt x="135" y="0"/>
                      <a:pt x="42" y="7"/>
                      <a:pt x="19" y="3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9"/>
              <p:cNvSpPr>
                <a:spLocks/>
              </p:cNvSpPr>
              <p:nvPr/>
            </p:nvSpPr>
            <p:spPr bwMode="auto">
              <a:xfrm flipH="1">
                <a:off x="2124440" y="2460535"/>
                <a:ext cx="442913" cy="506413"/>
              </a:xfrm>
              <a:custGeom>
                <a:avLst/>
                <a:gdLst>
                  <a:gd name="T0" fmla="*/ 85 w 139"/>
                  <a:gd name="T1" fmla="*/ 46 h 158"/>
                  <a:gd name="T2" fmla="*/ 138 w 139"/>
                  <a:gd name="T3" fmla="*/ 23 h 158"/>
                  <a:gd name="T4" fmla="*/ 27 w 139"/>
                  <a:gd name="T5" fmla="*/ 42 h 158"/>
                  <a:gd name="T6" fmla="*/ 24 w 139"/>
                  <a:gd name="T7" fmla="*/ 42 h 158"/>
                  <a:gd name="T8" fmla="*/ 24 w 139"/>
                  <a:gd name="T9" fmla="*/ 45 h 158"/>
                  <a:gd name="T10" fmla="*/ 5 w 139"/>
                  <a:gd name="T11" fmla="*/ 98 h 158"/>
                  <a:gd name="T12" fmla="*/ 11 w 139"/>
                  <a:gd name="T13" fmla="*/ 155 h 158"/>
                  <a:gd name="T14" fmla="*/ 32 w 139"/>
                  <a:gd name="T15" fmla="*/ 60 h 158"/>
                  <a:gd name="T16" fmla="*/ 58 w 139"/>
                  <a:gd name="T17" fmla="*/ 90 h 158"/>
                  <a:gd name="T18" fmla="*/ 109 w 139"/>
                  <a:gd name="T19" fmla="*/ 117 h 158"/>
                  <a:gd name="T20" fmla="*/ 43 w 139"/>
                  <a:gd name="T21" fmla="*/ 48 h 158"/>
                  <a:gd name="T22" fmla="*/ 85 w 139"/>
                  <a:gd name="T23" fmla="*/ 4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9" h="158">
                    <a:moveTo>
                      <a:pt x="85" y="46"/>
                    </a:moveTo>
                    <a:cubicBezTo>
                      <a:pt x="115" y="41"/>
                      <a:pt x="139" y="28"/>
                      <a:pt x="138" y="23"/>
                    </a:cubicBezTo>
                    <a:cubicBezTo>
                      <a:pt x="133" y="0"/>
                      <a:pt x="34" y="29"/>
                      <a:pt x="27" y="42"/>
                    </a:cubicBezTo>
                    <a:cubicBezTo>
                      <a:pt x="25" y="42"/>
                      <a:pt x="25" y="42"/>
                      <a:pt x="24" y="42"/>
                    </a:cubicBezTo>
                    <a:cubicBezTo>
                      <a:pt x="24" y="43"/>
                      <a:pt x="24" y="44"/>
                      <a:pt x="24" y="45"/>
                    </a:cubicBezTo>
                    <a:cubicBezTo>
                      <a:pt x="18" y="51"/>
                      <a:pt x="8" y="77"/>
                      <a:pt x="5" y="98"/>
                    </a:cubicBezTo>
                    <a:cubicBezTo>
                      <a:pt x="0" y="129"/>
                      <a:pt x="6" y="155"/>
                      <a:pt x="11" y="155"/>
                    </a:cubicBezTo>
                    <a:cubicBezTo>
                      <a:pt x="30" y="158"/>
                      <a:pt x="35" y="91"/>
                      <a:pt x="32" y="60"/>
                    </a:cubicBezTo>
                    <a:cubicBezTo>
                      <a:pt x="38" y="69"/>
                      <a:pt x="48" y="81"/>
                      <a:pt x="58" y="90"/>
                    </a:cubicBezTo>
                    <a:cubicBezTo>
                      <a:pt x="81" y="111"/>
                      <a:pt x="106" y="121"/>
                      <a:pt x="109" y="117"/>
                    </a:cubicBezTo>
                    <a:cubicBezTo>
                      <a:pt x="121" y="103"/>
                      <a:pt x="72" y="63"/>
                      <a:pt x="43" y="48"/>
                    </a:cubicBezTo>
                    <a:cubicBezTo>
                      <a:pt x="55" y="49"/>
                      <a:pt x="71" y="49"/>
                      <a:pt x="85" y="4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" name="Freeform 30"/>
            <p:cNvSpPr>
              <a:spLocks noEditPoints="1"/>
            </p:cNvSpPr>
            <p:nvPr/>
          </p:nvSpPr>
          <p:spPr bwMode="auto">
            <a:xfrm flipH="1">
              <a:off x="1416049" y="5482877"/>
              <a:ext cx="4602163" cy="879475"/>
            </a:xfrm>
            <a:custGeom>
              <a:avLst/>
              <a:gdLst>
                <a:gd name="T0" fmla="*/ 1444 w 1444"/>
                <a:gd name="T1" fmla="*/ 28 h 275"/>
                <a:gd name="T2" fmla="*/ 1438 w 1444"/>
                <a:gd name="T3" fmla="*/ 21 h 275"/>
                <a:gd name="T4" fmla="*/ 1045 w 1444"/>
                <a:gd name="T5" fmla="*/ 119 h 275"/>
                <a:gd name="T6" fmla="*/ 1008 w 1444"/>
                <a:gd name="T7" fmla="*/ 87 h 275"/>
                <a:gd name="T8" fmla="*/ 918 w 1444"/>
                <a:gd name="T9" fmla="*/ 55 h 275"/>
                <a:gd name="T10" fmla="*/ 975 w 1444"/>
                <a:gd name="T11" fmla="*/ 7 h 275"/>
                <a:gd name="T12" fmla="*/ 969 w 1444"/>
                <a:gd name="T13" fmla="*/ 0 h 275"/>
                <a:gd name="T14" fmla="*/ 905 w 1444"/>
                <a:gd name="T15" fmla="*/ 53 h 275"/>
                <a:gd name="T16" fmla="*/ 561 w 1444"/>
                <a:gd name="T17" fmla="*/ 123 h 275"/>
                <a:gd name="T18" fmla="*/ 0 w 1444"/>
                <a:gd name="T19" fmla="*/ 207 h 275"/>
                <a:gd name="T20" fmla="*/ 2 w 1444"/>
                <a:gd name="T21" fmla="*/ 216 h 275"/>
                <a:gd name="T22" fmla="*/ 890 w 1444"/>
                <a:gd name="T23" fmla="*/ 129 h 275"/>
                <a:gd name="T24" fmla="*/ 1040 w 1444"/>
                <a:gd name="T25" fmla="*/ 129 h 275"/>
                <a:gd name="T26" fmla="*/ 1083 w 1444"/>
                <a:gd name="T27" fmla="*/ 275 h 275"/>
                <a:gd name="T28" fmla="*/ 1092 w 1444"/>
                <a:gd name="T29" fmla="*/ 275 h 275"/>
                <a:gd name="T30" fmla="*/ 1052 w 1444"/>
                <a:gd name="T31" fmla="*/ 129 h 275"/>
                <a:gd name="T32" fmla="*/ 1444 w 1444"/>
                <a:gd name="T33" fmla="*/ 28 h 275"/>
                <a:gd name="T34" fmla="*/ 890 w 1444"/>
                <a:gd name="T35" fmla="*/ 119 h 275"/>
                <a:gd name="T36" fmla="*/ 589 w 1444"/>
                <a:gd name="T37" fmla="*/ 122 h 275"/>
                <a:gd name="T38" fmla="*/ 1002 w 1444"/>
                <a:gd name="T39" fmla="*/ 95 h 275"/>
                <a:gd name="T40" fmla="*/ 1032 w 1444"/>
                <a:gd name="T41" fmla="*/ 120 h 275"/>
                <a:gd name="T42" fmla="*/ 890 w 1444"/>
                <a:gd name="T43" fmla="*/ 11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4" h="275">
                  <a:moveTo>
                    <a:pt x="1444" y="28"/>
                  </a:moveTo>
                  <a:cubicBezTo>
                    <a:pt x="1438" y="21"/>
                    <a:pt x="1438" y="21"/>
                    <a:pt x="1438" y="21"/>
                  </a:cubicBezTo>
                  <a:cubicBezTo>
                    <a:pt x="1333" y="100"/>
                    <a:pt x="1207" y="117"/>
                    <a:pt x="1045" y="119"/>
                  </a:cubicBezTo>
                  <a:cubicBezTo>
                    <a:pt x="1034" y="107"/>
                    <a:pt x="1022" y="96"/>
                    <a:pt x="1008" y="87"/>
                  </a:cubicBezTo>
                  <a:cubicBezTo>
                    <a:pt x="981" y="70"/>
                    <a:pt x="951" y="60"/>
                    <a:pt x="918" y="55"/>
                  </a:cubicBezTo>
                  <a:cubicBezTo>
                    <a:pt x="975" y="7"/>
                    <a:pt x="975" y="7"/>
                    <a:pt x="975" y="7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05" y="53"/>
                    <a:pt x="905" y="53"/>
                    <a:pt x="905" y="53"/>
                  </a:cubicBezTo>
                  <a:cubicBezTo>
                    <a:pt x="757" y="37"/>
                    <a:pt x="574" y="117"/>
                    <a:pt x="561" y="123"/>
                  </a:cubicBezTo>
                  <a:cubicBezTo>
                    <a:pt x="397" y="132"/>
                    <a:pt x="212" y="153"/>
                    <a:pt x="0" y="207"/>
                  </a:cubicBezTo>
                  <a:cubicBezTo>
                    <a:pt x="2" y="216"/>
                    <a:pt x="2" y="216"/>
                    <a:pt x="2" y="216"/>
                  </a:cubicBezTo>
                  <a:cubicBezTo>
                    <a:pt x="371" y="123"/>
                    <a:pt x="659" y="126"/>
                    <a:pt x="890" y="129"/>
                  </a:cubicBezTo>
                  <a:cubicBezTo>
                    <a:pt x="943" y="129"/>
                    <a:pt x="993" y="130"/>
                    <a:pt x="1040" y="129"/>
                  </a:cubicBezTo>
                  <a:cubicBezTo>
                    <a:pt x="1068" y="164"/>
                    <a:pt x="1082" y="213"/>
                    <a:pt x="1083" y="275"/>
                  </a:cubicBezTo>
                  <a:cubicBezTo>
                    <a:pt x="1092" y="275"/>
                    <a:pt x="1092" y="275"/>
                    <a:pt x="1092" y="275"/>
                  </a:cubicBezTo>
                  <a:cubicBezTo>
                    <a:pt x="1092" y="214"/>
                    <a:pt x="1079" y="165"/>
                    <a:pt x="1052" y="129"/>
                  </a:cubicBezTo>
                  <a:cubicBezTo>
                    <a:pt x="1212" y="126"/>
                    <a:pt x="1338" y="108"/>
                    <a:pt x="1444" y="28"/>
                  </a:cubicBezTo>
                  <a:moveTo>
                    <a:pt x="890" y="119"/>
                  </a:moveTo>
                  <a:cubicBezTo>
                    <a:pt x="799" y="118"/>
                    <a:pt x="699" y="117"/>
                    <a:pt x="589" y="122"/>
                  </a:cubicBezTo>
                  <a:cubicBezTo>
                    <a:pt x="664" y="93"/>
                    <a:pt x="883" y="18"/>
                    <a:pt x="1002" y="95"/>
                  </a:cubicBezTo>
                  <a:cubicBezTo>
                    <a:pt x="1013" y="102"/>
                    <a:pt x="1023" y="110"/>
                    <a:pt x="1032" y="120"/>
                  </a:cubicBezTo>
                  <a:cubicBezTo>
                    <a:pt x="987" y="120"/>
                    <a:pt x="940" y="120"/>
                    <a:pt x="890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 flipH="1">
              <a:off x="2806971" y="5393578"/>
              <a:ext cx="149225" cy="150813"/>
            </a:xfrm>
            <a:custGeom>
              <a:avLst/>
              <a:gdLst>
                <a:gd name="T0" fmla="*/ 11 w 47"/>
                <a:gd name="T1" fmla="*/ 11 h 47"/>
                <a:gd name="T2" fmla="*/ 7 w 47"/>
                <a:gd name="T3" fmla="*/ 40 h 47"/>
                <a:gd name="T4" fmla="*/ 36 w 47"/>
                <a:gd name="T5" fmla="*/ 37 h 47"/>
                <a:gd name="T6" fmla="*/ 40 w 47"/>
                <a:gd name="T7" fmla="*/ 8 h 47"/>
                <a:gd name="T8" fmla="*/ 11 w 47"/>
                <a:gd name="T9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11" y="11"/>
                  </a:moveTo>
                  <a:cubicBezTo>
                    <a:pt x="2" y="19"/>
                    <a:pt x="0" y="32"/>
                    <a:pt x="7" y="40"/>
                  </a:cubicBezTo>
                  <a:cubicBezTo>
                    <a:pt x="14" y="47"/>
                    <a:pt x="27" y="46"/>
                    <a:pt x="36" y="37"/>
                  </a:cubicBezTo>
                  <a:cubicBezTo>
                    <a:pt x="45" y="28"/>
                    <a:pt x="47" y="15"/>
                    <a:pt x="40" y="8"/>
                  </a:cubicBezTo>
                  <a:cubicBezTo>
                    <a:pt x="33" y="0"/>
                    <a:pt x="20" y="2"/>
                    <a:pt x="11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 flipH="1">
              <a:off x="2051052" y="5522596"/>
              <a:ext cx="892175" cy="895542"/>
            </a:xfrm>
            <a:custGeom>
              <a:avLst/>
              <a:gdLst>
                <a:gd name="T0" fmla="*/ 242 w 264"/>
                <a:gd name="T1" fmla="*/ 157 h 264"/>
                <a:gd name="T2" fmla="*/ 259 w 264"/>
                <a:gd name="T3" fmla="*/ 128 h 264"/>
                <a:gd name="T4" fmla="*/ 238 w 264"/>
                <a:gd name="T5" fmla="*/ 66 h 264"/>
                <a:gd name="T6" fmla="*/ 192 w 264"/>
                <a:gd name="T7" fmla="*/ 20 h 264"/>
                <a:gd name="T8" fmla="*/ 158 w 264"/>
                <a:gd name="T9" fmla="*/ 23 h 264"/>
                <a:gd name="T10" fmla="*/ 157 w 264"/>
                <a:gd name="T11" fmla="*/ 23 h 264"/>
                <a:gd name="T12" fmla="*/ 156 w 264"/>
                <a:gd name="T13" fmla="*/ 23 h 264"/>
                <a:gd name="T14" fmla="*/ 128 w 264"/>
                <a:gd name="T15" fmla="*/ 5 h 264"/>
                <a:gd name="T16" fmla="*/ 66 w 264"/>
                <a:gd name="T17" fmla="*/ 26 h 264"/>
                <a:gd name="T18" fmla="*/ 20 w 264"/>
                <a:gd name="T19" fmla="*/ 72 h 264"/>
                <a:gd name="T20" fmla="*/ 23 w 264"/>
                <a:gd name="T21" fmla="*/ 106 h 264"/>
                <a:gd name="T22" fmla="*/ 23 w 264"/>
                <a:gd name="T23" fmla="*/ 107 h 264"/>
                <a:gd name="T24" fmla="*/ 22 w 264"/>
                <a:gd name="T25" fmla="*/ 108 h 264"/>
                <a:gd name="T26" fmla="*/ 5 w 264"/>
                <a:gd name="T27" fmla="*/ 136 h 264"/>
                <a:gd name="T28" fmla="*/ 26 w 264"/>
                <a:gd name="T29" fmla="*/ 198 h 264"/>
                <a:gd name="T30" fmla="*/ 72 w 264"/>
                <a:gd name="T31" fmla="*/ 244 h 264"/>
                <a:gd name="T32" fmla="*/ 106 w 264"/>
                <a:gd name="T33" fmla="*/ 241 h 264"/>
                <a:gd name="T34" fmla="*/ 107 w 264"/>
                <a:gd name="T35" fmla="*/ 242 h 264"/>
                <a:gd name="T36" fmla="*/ 108 w 264"/>
                <a:gd name="T37" fmla="*/ 242 h 264"/>
                <a:gd name="T38" fmla="*/ 136 w 264"/>
                <a:gd name="T39" fmla="*/ 259 h 264"/>
                <a:gd name="T40" fmla="*/ 198 w 264"/>
                <a:gd name="T41" fmla="*/ 238 h 264"/>
                <a:gd name="T42" fmla="*/ 244 w 264"/>
                <a:gd name="T43" fmla="*/ 192 h 264"/>
                <a:gd name="T44" fmla="*/ 241 w 264"/>
                <a:gd name="T45" fmla="*/ 159 h 264"/>
                <a:gd name="T46" fmla="*/ 241 w 264"/>
                <a:gd name="T47" fmla="*/ 158 h 264"/>
                <a:gd name="T48" fmla="*/ 242 w 264"/>
                <a:gd name="T49" fmla="*/ 15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264">
                  <a:moveTo>
                    <a:pt x="242" y="157"/>
                  </a:moveTo>
                  <a:cubicBezTo>
                    <a:pt x="250" y="149"/>
                    <a:pt x="256" y="139"/>
                    <a:pt x="259" y="128"/>
                  </a:cubicBezTo>
                  <a:cubicBezTo>
                    <a:pt x="264" y="107"/>
                    <a:pt x="255" y="85"/>
                    <a:pt x="238" y="66"/>
                  </a:cubicBezTo>
                  <a:cubicBezTo>
                    <a:pt x="229" y="42"/>
                    <a:pt x="213" y="25"/>
                    <a:pt x="192" y="20"/>
                  </a:cubicBezTo>
                  <a:cubicBezTo>
                    <a:pt x="181" y="18"/>
                    <a:pt x="170" y="19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48" y="14"/>
                    <a:pt x="139" y="8"/>
                    <a:pt x="128" y="5"/>
                  </a:cubicBezTo>
                  <a:cubicBezTo>
                    <a:pt x="107" y="0"/>
                    <a:pt x="85" y="9"/>
                    <a:pt x="66" y="26"/>
                  </a:cubicBezTo>
                  <a:cubicBezTo>
                    <a:pt x="42" y="35"/>
                    <a:pt x="25" y="51"/>
                    <a:pt x="20" y="72"/>
                  </a:cubicBezTo>
                  <a:cubicBezTo>
                    <a:pt x="17" y="83"/>
                    <a:pt x="19" y="95"/>
                    <a:pt x="23" y="106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4" y="116"/>
                    <a:pt x="8" y="125"/>
                    <a:pt x="5" y="136"/>
                  </a:cubicBezTo>
                  <a:cubicBezTo>
                    <a:pt x="0" y="157"/>
                    <a:pt x="9" y="179"/>
                    <a:pt x="26" y="198"/>
                  </a:cubicBezTo>
                  <a:cubicBezTo>
                    <a:pt x="35" y="222"/>
                    <a:pt x="51" y="239"/>
                    <a:pt x="72" y="244"/>
                  </a:cubicBezTo>
                  <a:cubicBezTo>
                    <a:pt x="83" y="247"/>
                    <a:pt x="94" y="246"/>
                    <a:pt x="106" y="241"/>
                  </a:cubicBezTo>
                  <a:cubicBezTo>
                    <a:pt x="107" y="242"/>
                    <a:pt x="107" y="242"/>
                    <a:pt x="107" y="242"/>
                  </a:cubicBezTo>
                  <a:cubicBezTo>
                    <a:pt x="108" y="242"/>
                    <a:pt x="108" y="242"/>
                    <a:pt x="108" y="242"/>
                  </a:cubicBezTo>
                  <a:cubicBezTo>
                    <a:pt x="116" y="250"/>
                    <a:pt x="125" y="257"/>
                    <a:pt x="136" y="259"/>
                  </a:cubicBezTo>
                  <a:cubicBezTo>
                    <a:pt x="157" y="264"/>
                    <a:pt x="179" y="256"/>
                    <a:pt x="198" y="238"/>
                  </a:cubicBezTo>
                  <a:cubicBezTo>
                    <a:pt x="222" y="229"/>
                    <a:pt x="239" y="213"/>
                    <a:pt x="244" y="192"/>
                  </a:cubicBezTo>
                  <a:cubicBezTo>
                    <a:pt x="247" y="181"/>
                    <a:pt x="245" y="170"/>
                    <a:pt x="241" y="159"/>
                  </a:cubicBezTo>
                  <a:cubicBezTo>
                    <a:pt x="241" y="158"/>
                    <a:pt x="241" y="158"/>
                    <a:pt x="241" y="158"/>
                  </a:cubicBezTo>
                  <a:lnTo>
                    <a:pt x="242" y="1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 flipH="1">
              <a:off x="2216501" y="5688259"/>
              <a:ext cx="561276" cy="564216"/>
            </a:xfrm>
            <a:custGeom>
              <a:avLst/>
              <a:gdLst>
                <a:gd name="T0" fmla="*/ 93 w 95"/>
                <a:gd name="T1" fmla="*/ 45 h 95"/>
                <a:gd name="T2" fmla="*/ 92 w 95"/>
                <a:gd name="T3" fmla="*/ 32 h 95"/>
                <a:gd name="T4" fmla="*/ 75 w 95"/>
                <a:gd name="T5" fmla="*/ 17 h 95"/>
                <a:gd name="T6" fmla="*/ 58 w 95"/>
                <a:gd name="T7" fmla="*/ 1 h 95"/>
                <a:gd name="T8" fmla="*/ 45 w 95"/>
                <a:gd name="T9" fmla="*/ 2 h 95"/>
                <a:gd name="T10" fmla="*/ 32 w 95"/>
                <a:gd name="T11" fmla="*/ 3 h 95"/>
                <a:gd name="T12" fmla="*/ 16 w 95"/>
                <a:gd name="T13" fmla="*/ 20 h 95"/>
                <a:gd name="T14" fmla="*/ 1 w 95"/>
                <a:gd name="T15" fmla="*/ 37 h 95"/>
                <a:gd name="T16" fmla="*/ 2 w 95"/>
                <a:gd name="T17" fmla="*/ 50 h 95"/>
                <a:gd name="T18" fmla="*/ 2 w 95"/>
                <a:gd name="T19" fmla="*/ 63 h 95"/>
                <a:gd name="T20" fmla="*/ 19 w 95"/>
                <a:gd name="T21" fmla="*/ 79 h 95"/>
                <a:gd name="T22" fmla="*/ 36 w 95"/>
                <a:gd name="T23" fmla="*/ 94 h 95"/>
                <a:gd name="T24" fmla="*/ 50 w 95"/>
                <a:gd name="T25" fmla="*/ 93 h 95"/>
                <a:gd name="T26" fmla="*/ 63 w 95"/>
                <a:gd name="T27" fmla="*/ 93 h 95"/>
                <a:gd name="T28" fmla="*/ 78 w 95"/>
                <a:gd name="T29" fmla="*/ 76 h 95"/>
                <a:gd name="T30" fmla="*/ 94 w 95"/>
                <a:gd name="T31" fmla="*/ 59 h 95"/>
                <a:gd name="T32" fmla="*/ 93 w 95"/>
                <a:gd name="T33" fmla="*/ 4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3" y="45"/>
                  </a:moveTo>
                  <a:cubicBezTo>
                    <a:pt x="94" y="41"/>
                    <a:pt x="94" y="36"/>
                    <a:pt x="92" y="32"/>
                  </a:cubicBezTo>
                  <a:cubicBezTo>
                    <a:pt x="90" y="25"/>
                    <a:pt x="83" y="20"/>
                    <a:pt x="75" y="17"/>
                  </a:cubicBezTo>
                  <a:cubicBezTo>
                    <a:pt x="71" y="9"/>
                    <a:pt x="66" y="3"/>
                    <a:pt x="58" y="1"/>
                  </a:cubicBezTo>
                  <a:cubicBezTo>
                    <a:pt x="54" y="0"/>
                    <a:pt x="49" y="1"/>
                    <a:pt x="45" y="2"/>
                  </a:cubicBezTo>
                  <a:cubicBezTo>
                    <a:pt x="40" y="1"/>
                    <a:pt x="36" y="1"/>
                    <a:pt x="32" y="3"/>
                  </a:cubicBezTo>
                  <a:cubicBezTo>
                    <a:pt x="24" y="5"/>
                    <a:pt x="19" y="11"/>
                    <a:pt x="16" y="20"/>
                  </a:cubicBezTo>
                  <a:cubicBezTo>
                    <a:pt x="8" y="24"/>
                    <a:pt x="3" y="29"/>
                    <a:pt x="1" y="37"/>
                  </a:cubicBezTo>
                  <a:cubicBezTo>
                    <a:pt x="0" y="41"/>
                    <a:pt x="0" y="46"/>
                    <a:pt x="2" y="50"/>
                  </a:cubicBezTo>
                  <a:cubicBezTo>
                    <a:pt x="1" y="55"/>
                    <a:pt x="1" y="59"/>
                    <a:pt x="2" y="63"/>
                  </a:cubicBezTo>
                  <a:cubicBezTo>
                    <a:pt x="5" y="71"/>
                    <a:pt x="11" y="76"/>
                    <a:pt x="19" y="79"/>
                  </a:cubicBezTo>
                  <a:cubicBezTo>
                    <a:pt x="23" y="87"/>
                    <a:pt x="29" y="92"/>
                    <a:pt x="36" y="94"/>
                  </a:cubicBezTo>
                  <a:cubicBezTo>
                    <a:pt x="41" y="95"/>
                    <a:pt x="45" y="95"/>
                    <a:pt x="50" y="93"/>
                  </a:cubicBezTo>
                  <a:cubicBezTo>
                    <a:pt x="54" y="94"/>
                    <a:pt x="59" y="94"/>
                    <a:pt x="63" y="93"/>
                  </a:cubicBezTo>
                  <a:cubicBezTo>
                    <a:pt x="70" y="90"/>
                    <a:pt x="75" y="84"/>
                    <a:pt x="78" y="76"/>
                  </a:cubicBezTo>
                  <a:cubicBezTo>
                    <a:pt x="86" y="72"/>
                    <a:pt x="92" y="66"/>
                    <a:pt x="94" y="59"/>
                  </a:cubicBezTo>
                  <a:cubicBezTo>
                    <a:pt x="95" y="54"/>
                    <a:pt x="94" y="50"/>
                    <a:pt x="9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/>
            </p:cNvSpPr>
            <p:nvPr/>
          </p:nvSpPr>
          <p:spPr bwMode="auto">
            <a:xfrm flipH="1">
              <a:off x="690563" y="4988370"/>
              <a:ext cx="96838" cy="88900"/>
            </a:xfrm>
            <a:custGeom>
              <a:avLst/>
              <a:gdLst>
                <a:gd name="T0" fmla="*/ 7 w 30"/>
                <a:gd name="T1" fmla="*/ 5 h 28"/>
                <a:gd name="T2" fmla="*/ 5 w 30"/>
                <a:gd name="T3" fmla="*/ 23 h 28"/>
                <a:gd name="T4" fmla="*/ 23 w 30"/>
                <a:gd name="T5" fmla="*/ 23 h 28"/>
                <a:gd name="T6" fmla="*/ 26 w 30"/>
                <a:gd name="T7" fmla="*/ 5 h 28"/>
                <a:gd name="T8" fmla="*/ 7 w 30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8">
                  <a:moveTo>
                    <a:pt x="7" y="5"/>
                  </a:moveTo>
                  <a:cubicBezTo>
                    <a:pt x="1" y="10"/>
                    <a:pt x="0" y="18"/>
                    <a:pt x="5" y="23"/>
                  </a:cubicBezTo>
                  <a:cubicBezTo>
                    <a:pt x="9" y="28"/>
                    <a:pt x="17" y="28"/>
                    <a:pt x="23" y="23"/>
                  </a:cubicBezTo>
                  <a:cubicBezTo>
                    <a:pt x="29" y="18"/>
                    <a:pt x="30" y="10"/>
                    <a:pt x="26" y="5"/>
                  </a:cubicBezTo>
                  <a:cubicBezTo>
                    <a:pt x="21" y="0"/>
                    <a:pt x="13" y="0"/>
                    <a:pt x="7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3"/>
            <p:cNvSpPr>
              <a:spLocks/>
            </p:cNvSpPr>
            <p:nvPr/>
          </p:nvSpPr>
          <p:spPr bwMode="auto">
            <a:xfrm flipH="1">
              <a:off x="3957638" y="5064570"/>
              <a:ext cx="161925" cy="160338"/>
            </a:xfrm>
            <a:custGeom>
              <a:avLst/>
              <a:gdLst>
                <a:gd name="T0" fmla="*/ 50 w 51"/>
                <a:gd name="T1" fmla="*/ 21 h 50"/>
                <a:gd name="T2" fmla="*/ 46 w 51"/>
                <a:gd name="T3" fmla="*/ 18 h 50"/>
                <a:gd name="T4" fmla="*/ 48 w 51"/>
                <a:gd name="T5" fmla="*/ 13 h 50"/>
                <a:gd name="T6" fmla="*/ 39 w 51"/>
                <a:gd name="T7" fmla="*/ 12 h 50"/>
                <a:gd name="T8" fmla="*/ 40 w 51"/>
                <a:gd name="T9" fmla="*/ 4 h 50"/>
                <a:gd name="T10" fmla="*/ 32 w 51"/>
                <a:gd name="T11" fmla="*/ 7 h 50"/>
                <a:gd name="T12" fmla="*/ 29 w 51"/>
                <a:gd name="T13" fmla="*/ 0 h 50"/>
                <a:gd name="T14" fmla="*/ 24 w 51"/>
                <a:gd name="T15" fmla="*/ 4 h 50"/>
                <a:gd name="T16" fmla="*/ 19 w 51"/>
                <a:gd name="T17" fmla="*/ 0 h 50"/>
                <a:gd name="T18" fmla="*/ 17 w 51"/>
                <a:gd name="T19" fmla="*/ 7 h 50"/>
                <a:gd name="T20" fmla="*/ 9 w 51"/>
                <a:gd name="T21" fmla="*/ 5 h 50"/>
                <a:gd name="T22" fmla="*/ 10 w 51"/>
                <a:gd name="T23" fmla="*/ 12 h 50"/>
                <a:gd name="T24" fmla="*/ 3 w 51"/>
                <a:gd name="T25" fmla="*/ 14 h 50"/>
                <a:gd name="T26" fmla="*/ 9 w 51"/>
                <a:gd name="T27" fmla="*/ 22 h 50"/>
                <a:gd name="T28" fmla="*/ 1 w 51"/>
                <a:gd name="T29" fmla="*/ 28 h 50"/>
                <a:gd name="T30" fmla="*/ 5 w 51"/>
                <a:gd name="T31" fmla="*/ 31 h 50"/>
                <a:gd name="T32" fmla="*/ 3 w 51"/>
                <a:gd name="T33" fmla="*/ 36 h 50"/>
                <a:gd name="T34" fmla="*/ 12 w 51"/>
                <a:gd name="T35" fmla="*/ 37 h 50"/>
                <a:gd name="T36" fmla="*/ 11 w 51"/>
                <a:gd name="T37" fmla="*/ 45 h 50"/>
                <a:gd name="T38" fmla="*/ 19 w 51"/>
                <a:gd name="T39" fmla="*/ 42 h 50"/>
                <a:gd name="T40" fmla="*/ 22 w 51"/>
                <a:gd name="T41" fmla="*/ 49 h 50"/>
                <a:gd name="T42" fmla="*/ 27 w 51"/>
                <a:gd name="T43" fmla="*/ 45 h 50"/>
                <a:gd name="T44" fmla="*/ 32 w 51"/>
                <a:gd name="T45" fmla="*/ 49 h 50"/>
                <a:gd name="T46" fmla="*/ 35 w 51"/>
                <a:gd name="T47" fmla="*/ 42 h 50"/>
                <a:gd name="T48" fmla="*/ 42 w 51"/>
                <a:gd name="T49" fmla="*/ 44 h 50"/>
                <a:gd name="T50" fmla="*/ 41 w 51"/>
                <a:gd name="T51" fmla="*/ 37 h 50"/>
                <a:gd name="T52" fmla="*/ 48 w 51"/>
                <a:gd name="T53" fmla="*/ 36 h 50"/>
                <a:gd name="T54" fmla="*/ 42 w 51"/>
                <a:gd name="T55" fmla="*/ 27 h 50"/>
                <a:gd name="T56" fmla="*/ 50 w 51"/>
                <a:gd name="T5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50">
                  <a:moveTo>
                    <a:pt x="50" y="21"/>
                  </a:moveTo>
                  <a:cubicBezTo>
                    <a:pt x="50" y="20"/>
                    <a:pt x="49" y="19"/>
                    <a:pt x="46" y="18"/>
                  </a:cubicBezTo>
                  <a:cubicBezTo>
                    <a:pt x="48" y="16"/>
                    <a:pt x="48" y="14"/>
                    <a:pt x="48" y="13"/>
                  </a:cubicBezTo>
                  <a:cubicBezTo>
                    <a:pt x="47" y="12"/>
                    <a:pt x="44" y="11"/>
                    <a:pt x="39" y="12"/>
                  </a:cubicBezTo>
                  <a:cubicBezTo>
                    <a:pt x="41" y="8"/>
                    <a:pt x="41" y="5"/>
                    <a:pt x="40" y="4"/>
                  </a:cubicBezTo>
                  <a:cubicBezTo>
                    <a:pt x="38" y="3"/>
                    <a:pt x="36" y="4"/>
                    <a:pt x="32" y="7"/>
                  </a:cubicBezTo>
                  <a:cubicBezTo>
                    <a:pt x="32" y="3"/>
                    <a:pt x="31" y="0"/>
                    <a:pt x="29" y="0"/>
                  </a:cubicBezTo>
                  <a:cubicBezTo>
                    <a:pt x="27" y="0"/>
                    <a:pt x="26" y="1"/>
                    <a:pt x="24" y="4"/>
                  </a:cubicBezTo>
                  <a:cubicBezTo>
                    <a:pt x="22" y="2"/>
                    <a:pt x="20" y="0"/>
                    <a:pt x="19" y="0"/>
                  </a:cubicBezTo>
                  <a:cubicBezTo>
                    <a:pt x="18" y="1"/>
                    <a:pt x="17" y="3"/>
                    <a:pt x="17" y="7"/>
                  </a:cubicBezTo>
                  <a:cubicBezTo>
                    <a:pt x="13" y="5"/>
                    <a:pt x="11" y="4"/>
                    <a:pt x="9" y="5"/>
                  </a:cubicBezTo>
                  <a:cubicBezTo>
                    <a:pt x="8" y="6"/>
                    <a:pt x="9" y="9"/>
                    <a:pt x="10" y="12"/>
                  </a:cubicBezTo>
                  <a:cubicBezTo>
                    <a:pt x="6" y="12"/>
                    <a:pt x="4" y="12"/>
                    <a:pt x="3" y="14"/>
                  </a:cubicBezTo>
                  <a:cubicBezTo>
                    <a:pt x="2" y="15"/>
                    <a:pt x="4" y="18"/>
                    <a:pt x="9" y="22"/>
                  </a:cubicBezTo>
                  <a:cubicBezTo>
                    <a:pt x="4" y="24"/>
                    <a:pt x="0" y="26"/>
                    <a:pt x="1" y="28"/>
                  </a:cubicBezTo>
                  <a:cubicBezTo>
                    <a:pt x="1" y="29"/>
                    <a:pt x="3" y="30"/>
                    <a:pt x="5" y="31"/>
                  </a:cubicBezTo>
                  <a:cubicBezTo>
                    <a:pt x="3" y="33"/>
                    <a:pt x="3" y="35"/>
                    <a:pt x="3" y="36"/>
                  </a:cubicBezTo>
                  <a:cubicBezTo>
                    <a:pt x="4" y="38"/>
                    <a:pt x="7" y="38"/>
                    <a:pt x="12" y="37"/>
                  </a:cubicBezTo>
                  <a:cubicBezTo>
                    <a:pt x="10" y="41"/>
                    <a:pt x="10" y="44"/>
                    <a:pt x="11" y="45"/>
                  </a:cubicBezTo>
                  <a:cubicBezTo>
                    <a:pt x="13" y="46"/>
                    <a:pt x="16" y="45"/>
                    <a:pt x="19" y="42"/>
                  </a:cubicBezTo>
                  <a:cubicBezTo>
                    <a:pt x="19" y="47"/>
                    <a:pt x="21" y="49"/>
                    <a:pt x="22" y="49"/>
                  </a:cubicBezTo>
                  <a:cubicBezTo>
                    <a:pt x="24" y="50"/>
                    <a:pt x="25" y="48"/>
                    <a:pt x="27" y="45"/>
                  </a:cubicBezTo>
                  <a:cubicBezTo>
                    <a:pt x="29" y="48"/>
                    <a:pt x="31" y="49"/>
                    <a:pt x="32" y="49"/>
                  </a:cubicBezTo>
                  <a:cubicBezTo>
                    <a:pt x="34" y="48"/>
                    <a:pt x="34" y="46"/>
                    <a:pt x="35" y="42"/>
                  </a:cubicBezTo>
                  <a:cubicBezTo>
                    <a:pt x="38" y="44"/>
                    <a:pt x="40" y="45"/>
                    <a:pt x="42" y="44"/>
                  </a:cubicBezTo>
                  <a:cubicBezTo>
                    <a:pt x="43" y="43"/>
                    <a:pt x="43" y="40"/>
                    <a:pt x="41" y="37"/>
                  </a:cubicBezTo>
                  <a:cubicBezTo>
                    <a:pt x="45" y="37"/>
                    <a:pt x="47" y="37"/>
                    <a:pt x="48" y="36"/>
                  </a:cubicBezTo>
                  <a:cubicBezTo>
                    <a:pt x="49" y="34"/>
                    <a:pt x="47" y="31"/>
                    <a:pt x="42" y="27"/>
                  </a:cubicBezTo>
                  <a:cubicBezTo>
                    <a:pt x="48" y="25"/>
                    <a:pt x="51" y="23"/>
                    <a:pt x="50" y="2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4"/>
            <p:cNvSpPr>
              <a:spLocks/>
            </p:cNvSpPr>
            <p:nvPr/>
          </p:nvSpPr>
          <p:spPr bwMode="auto">
            <a:xfrm flipH="1">
              <a:off x="3616524" y="6129448"/>
              <a:ext cx="282179" cy="283379"/>
            </a:xfrm>
            <a:custGeom>
              <a:avLst/>
              <a:gdLst>
                <a:gd name="T0" fmla="*/ 117 w 117"/>
                <a:gd name="T1" fmla="*/ 67 h 117"/>
                <a:gd name="T2" fmla="*/ 103 w 117"/>
                <a:gd name="T3" fmla="*/ 54 h 117"/>
                <a:gd name="T4" fmla="*/ 114 w 117"/>
                <a:gd name="T5" fmla="*/ 40 h 117"/>
                <a:gd name="T6" fmla="*/ 100 w 117"/>
                <a:gd name="T7" fmla="*/ 35 h 117"/>
                <a:gd name="T8" fmla="*/ 103 w 117"/>
                <a:gd name="T9" fmla="*/ 20 h 117"/>
                <a:gd name="T10" fmla="*/ 86 w 117"/>
                <a:gd name="T11" fmla="*/ 22 h 117"/>
                <a:gd name="T12" fmla="*/ 83 w 117"/>
                <a:gd name="T13" fmla="*/ 5 h 117"/>
                <a:gd name="T14" fmla="*/ 68 w 117"/>
                <a:gd name="T15" fmla="*/ 13 h 117"/>
                <a:gd name="T16" fmla="*/ 59 w 117"/>
                <a:gd name="T17" fmla="*/ 0 h 117"/>
                <a:gd name="T18" fmla="*/ 47 w 117"/>
                <a:gd name="T19" fmla="*/ 20 h 117"/>
                <a:gd name="T20" fmla="*/ 26 w 117"/>
                <a:gd name="T21" fmla="*/ 9 h 117"/>
                <a:gd name="T22" fmla="*/ 25 w 117"/>
                <a:gd name="T23" fmla="*/ 22 h 117"/>
                <a:gd name="T24" fmla="*/ 12 w 117"/>
                <a:gd name="T25" fmla="*/ 23 h 117"/>
                <a:gd name="T26" fmla="*/ 19 w 117"/>
                <a:gd name="T27" fmla="*/ 42 h 117"/>
                <a:gd name="T28" fmla="*/ 1 w 117"/>
                <a:gd name="T29" fmla="*/ 50 h 117"/>
                <a:gd name="T30" fmla="*/ 15 w 117"/>
                <a:gd name="T31" fmla="*/ 62 h 117"/>
                <a:gd name="T32" fmla="*/ 3 w 117"/>
                <a:gd name="T33" fmla="*/ 77 h 117"/>
                <a:gd name="T34" fmla="*/ 18 w 117"/>
                <a:gd name="T35" fmla="*/ 81 h 117"/>
                <a:gd name="T36" fmla="*/ 14 w 117"/>
                <a:gd name="T37" fmla="*/ 97 h 117"/>
                <a:gd name="T38" fmla="*/ 32 w 117"/>
                <a:gd name="T39" fmla="*/ 95 h 117"/>
                <a:gd name="T40" fmla="*/ 35 w 117"/>
                <a:gd name="T41" fmla="*/ 112 h 117"/>
                <a:gd name="T42" fmla="*/ 49 w 117"/>
                <a:gd name="T43" fmla="*/ 103 h 117"/>
                <a:gd name="T44" fmla="*/ 59 w 117"/>
                <a:gd name="T45" fmla="*/ 117 h 117"/>
                <a:gd name="T46" fmla="*/ 70 w 117"/>
                <a:gd name="T47" fmla="*/ 96 h 117"/>
                <a:gd name="T48" fmla="*/ 91 w 117"/>
                <a:gd name="T49" fmla="*/ 107 h 117"/>
                <a:gd name="T50" fmla="*/ 93 w 117"/>
                <a:gd name="T51" fmla="*/ 94 h 117"/>
                <a:gd name="T52" fmla="*/ 105 w 117"/>
                <a:gd name="T53" fmla="*/ 93 h 117"/>
                <a:gd name="T54" fmla="*/ 98 w 117"/>
                <a:gd name="T55" fmla="*/ 75 h 117"/>
                <a:gd name="T56" fmla="*/ 117 w 117"/>
                <a:gd name="T57" fmla="*/ 6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117">
                  <a:moveTo>
                    <a:pt x="117" y="67"/>
                  </a:moveTo>
                  <a:cubicBezTo>
                    <a:pt x="117" y="63"/>
                    <a:pt x="112" y="58"/>
                    <a:pt x="103" y="54"/>
                  </a:cubicBezTo>
                  <a:cubicBezTo>
                    <a:pt x="111" y="49"/>
                    <a:pt x="116" y="43"/>
                    <a:pt x="114" y="40"/>
                  </a:cubicBezTo>
                  <a:cubicBezTo>
                    <a:pt x="113" y="36"/>
                    <a:pt x="108" y="35"/>
                    <a:pt x="100" y="35"/>
                  </a:cubicBezTo>
                  <a:cubicBezTo>
                    <a:pt x="104" y="28"/>
                    <a:pt x="105" y="22"/>
                    <a:pt x="103" y="20"/>
                  </a:cubicBezTo>
                  <a:cubicBezTo>
                    <a:pt x="100" y="17"/>
                    <a:pt x="94" y="18"/>
                    <a:pt x="86" y="22"/>
                  </a:cubicBezTo>
                  <a:cubicBezTo>
                    <a:pt x="87" y="12"/>
                    <a:pt x="86" y="6"/>
                    <a:pt x="83" y="5"/>
                  </a:cubicBezTo>
                  <a:cubicBezTo>
                    <a:pt x="79" y="3"/>
                    <a:pt x="74" y="6"/>
                    <a:pt x="68" y="13"/>
                  </a:cubicBezTo>
                  <a:cubicBezTo>
                    <a:pt x="66" y="5"/>
                    <a:pt x="62" y="0"/>
                    <a:pt x="59" y="0"/>
                  </a:cubicBezTo>
                  <a:cubicBezTo>
                    <a:pt x="54" y="0"/>
                    <a:pt x="50" y="8"/>
                    <a:pt x="47" y="20"/>
                  </a:cubicBezTo>
                  <a:cubicBezTo>
                    <a:pt x="38" y="11"/>
                    <a:pt x="30" y="7"/>
                    <a:pt x="26" y="9"/>
                  </a:cubicBezTo>
                  <a:cubicBezTo>
                    <a:pt x="24" y="11"/>
                    <a:pt x="23" y="16"/>
                    <a:pt x="25" y="22"/>
                  </a:cubicBezTo>
                  <a:cubicBezTo>
                    <a:pt x="18" y="20"/>
                    <a:pt x="14" y="20"/>
                    <a:pt x="12" y="23"/>
                  </a:cubicBezTo>
                  <a:cubicBezTo>
                    <a:pt x="9" y="26"/>
                    <a:pt x="12" y="33"/>
                    <a:pt x="19" y="42"/>
                  </a:cubicBezTo>
                  <a:cubicBezTo>
                    <a:pt x="8" y="43"/>
                    <a:pt x="1" y="45"/>
                    <a:pt x="1" y="50"/>
                  </a:cubicBezTo>
                  <a:cubicBezTo>
                    <a:pt x="0" y="54"/>
                    <a:pt x="6" y="58"/>
                    <a:pt x="15" y="62"/>
                  </a:cubicBezTo>
                  <a:cubicBezTo>
                    <a:pt x="6" y="68"/>
                    <a:pt x="2" y="73"/>
                    <a:pt x="3" y="77"/>
                  </a:cubicBezTo>
                  <a:cubicBezTo>
                    <a:pt x="4" y="80"/>
                    <a:pt x="10" y="82"/>
                    <a:pt x="18" y="81"/>
                  </a:cubicBezTo>
                  <a:cubicBezTo>
                    <a:pt x="14" y="88"/>
                    <a:pt x="12" y="94"/>
                    <a:pt x="14" y="97"/>
                  </a:cubicBezTo>
                  <a:cubicBezTo>
                    <a:pt x="17" y="99"/>
                    <a:pt x="23" y="98"/>
                    <a:pt x="32" y="95"/>
                  </a:cubicBezTo>
                  <a:cubicBezTo>
                    <a:pt x="30" y="104"/>
                    <a:pt x="31" y="110"/>
                    <a:pt x="35" y="112"/>
                  </a:cubicBezTo>
                  <a:cubicBezTo>
                    <a:pt x="38" y="113"/>
                    <a:pt x="43" y="110"/>
                    <a:pt x="49" y="103"/>
                  </a:cubicBezTo>
                  <a:cubicBezTo>
                    <a:pt x="52" y="112"/>
                    <a:pt x="55" y="117"/>
                    <a:pt x="59" y="117"/>
                  </a:cubicBezTo>
                  <a:cubicBezTo>
                    <a:pt x="63" y="117"/>
                    <a:pt x="67" y="109"/>
                    <a:pt x="70" y="96"/>
                  </a:cubicBezTo>
                  <a:cubicBezTo>
                    <a:pt x="79" y="105"/>
                    <a:pt x="87" y="109"/>
                    <a:pt x="91" y="107"/>
                  </a:cubicBezTo>
                  <a:cubicBezTo>
                    <a:pt x="94" y="105"/>
                    <a:pt x="94" y="101"/>
                    <a:pt x="93" y="94"/>
                  </a:cubicBezTo>
                  <a:cubicBezTo>
                    <a:pt x="99" y="96"/>
                    <a:pt x="104" y="96"/>
                    <a:pt x="105" y="93"/>
                  </a:cubicBezTo>
                  <a:cubicBezTo>
                    <a:pt x="108" y="90"/>
                    <a:pt x="105" y="83"/>
                    <a:pt x="98" y="75"/>
                  </a:cubicBezTo>
                  <a:cubicBezTo>
                    <a:pt x="109" y="74"/>
                    <a:pt x="116" y="71"/>
                    <a:pt x="117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5"/>
            <p:cNvSpPr>
              <a:spLocks/>
            </p:cNvSpPr>
            <p:nvPr/>
          </p:nvSpPr>
          <p:spPr bwMode="auto">
            <a:xfrm flipH="1">
              <a:off x="4164013" y="6440932"/>
              <a:ext cx="12700" cy="0"/>
            </a:xfrm>
            <a:custGeom>
              <a:avLst/>
              <a:gdLst>
                <a:gd name="T0" fmla="*/ 8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76"/>
            <p:cNvSpPr>
              <a:spLocks noChangeShapeType="1"/>
            </p:cNvSpPr>
            <p:nvPr/>
          </p:nvSpPr>
          <p:spPr bwMode="auto">
            <a:xfrm>
              <a:off x="4164013" y="6440932"/>
              <a:ext cx="127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8"/>
            <p:cNvSpPr>
              <a:spLocks/>
            </p:cNvSpPr>
            <p:nvPr/>
          </p:nvSpPr>
          <p:spPr bwMode="auto">
            <a:xfrm flipH="1">
              <a:off x="3670301" y="5452753"/>
              <a:ext cx="719138" cy="723900"/>
            </a:xfrm>
            <a:custGeom>
              <a:avLst/>
              <a:gdLst>
                <a:gd name="T0" fmla="*/ 216 w 226"/>
                <a:gd name="T1" fmla="*/ 84 h 226"/>
                <a:gd name="T2" fmla="*/ 195 w 226"/>
                <a:gd name="T3" fmla="*/ 65 h 226"/>
                <a:gd name="T4" fmla="*/ 194 w 226"/>
                <a:gd name="T5" fmla="*/ 64 h 226"/>
                <a:gd name="T6" fmla="*/ 194 w 226"/>
                <a:gd name="T7" fmla="*/ 63 h 226"/>
                <a:gd name="T8" fmla="*/ 188 w 226"/>
                <a:gd name="T9" fmla="*/ 35 h 226"/>
                <a:gd name="T10" fmla="*/ 139 w 226"/>
                <a:gd name="T11" fmla="*/ 10 h 226"/>
                <a:gd name="T12" fmla="*/ 83 w 226"/>
                <a:gd name="T13" fmla="*/ 9 h 226"/>
                <a:gd name="T14" fmla="*/ 65 w 226"/>
                <a:gd name="T15" fmla="*/ 30 h 226"/>
                <a:gd name="T16" fmla="*/ 64 w 226"/>
                <a:gd name="T17" fmla="*/ 31 h 226"/>
                <a:gd name="T18" fmla="*/ 63 w 226"/>
                <a:gd name="T19" fmla="*/ 31 h 226"/>
                <a:gd name="T20" fmla="*/ 35 w 226"/>
                <a:gd name="T21" fmla="*/ 38 h 226"/>
                <a:gd name="T22" fmla="*/ 10 w 226"/>
                <a:gd name="T23" fmla="*/ 87 h 226"/>
                <a:gd name="T24" fmla="*/ 9 w 226"/>
                <a:gd name="T25" fmla="*/ 142 h 226"/>
                <a:gd name="T26" fmla="*/ 30 w 226"/>
                <a:gd name="T27" fmla="*/ 161 h 226"/>
                <a:gd name="T28" fmla="*/ 31 w 226"/>
                <a:gd name="T29" fmla="*/ 161 h 226"/>
                <a:gd name="T30" fmla="*/ 31 w 226"/>
                <a:gd name="T31" fmla="*/ 162 h 226"/>
                <a:gd name="T32" fmla="*/ 37 w 226"/>
                <a:gd name="T33" fmla="*/ 190 h 226"/>
                <a:gd name="T34" fmla="*/ 87 w 226"/>
                <a:gd name="T35" fmla="*/ 215 h 226"/>
                <a:gd name="T36" fmla="*/ 142 w 226"/>
                <a:gd name="T37" fmla="*/ 216 h 226"/>
                <a:gd name="T38" fmla="*/ 161 w 226"/>
                <a:gd name="T39" fmla="*/ 195 h 226"/>
                <a:gd name="T40" fmla="*/ 161 w 226"/>
                <a:gd name="T41" fmla="*/ 195 h 226"/>
                <a:gd name="T42" fmla="*/ 162 w 226"/>
                <a:gd name="T43" fmla="*/ 194 h 226"/>
                <a:gd name="T44" fmla="*/ 190 w 226"/>
                <a:gd name="T45" fmla="*/ 188 h 226"/>
                <a:gd name="T46" fmla="*/ 215 w 226"/>
                <a:gd name="T47" fmla="*/ 139 h 226"/>
                <a:gd name="T48" fmla="*/ 216 w 226"/>
                <a:gd name="T49" fmla="*/ 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6" h="226">
                  <a:moveTo>
                    <a:pt x="216" y="84"/>
                  </a:moveTo>
                  <a:cubicBezTo>
                    <a:pt x="211" y="75"/>
                    <a:pt x="204" y="69"/>
                    <a:pt x="195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5" y="53"/>
                    <a:pt x="193" y="44"/>
                    <a:pt x="188" y="35"/>
                  </a:cubicBezTo>
                  <a:cubicBezTo>
                    <a:pt x="178" y="20"/>
                    <a:pt x="160" y="11"/>
                    <a:pt x="139" y="10"/>
                  </a:cubicBezTo>
                  <a:cubicBezTo>
                    <a:pt x="119" y="1"/>
                    <a:pt x="99" y="0"/>
                    <a:pt x="83" y="9"/>
                  </a:cubicBezTo>
                  <a:cubicBezTo>
                    <a:pt x="75" y="14"/>
                    <a:pt x="69" y="21"/>
                    <a:pt x="65" y="3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53" y="31"/>
                    <a:pt x="44" y="33"/>
                    <a:pt x="35" y="38"/>
                  </a:cubicBezTo>
                  <a:cubicBezTo>
                    <a:pt x="20" y="47"/>
                    <a:pt x="11" y="65"/>
                    <a:pt x="10" y="87"/>
                  </a:cubicBezTo>
                  <a:cubicBezTo>
                    <a:pt x="1" y="106"/>
                    <a:pt x="0" y="126"/>
                    <a:pt x="9" y="142"/>
                  </a:cubicBezTo>
                  <a:cubicBezTo>
                    <a:pt x="14" y="150"/>
                    <a:pt x="21" y="156"/>
                    <a:pt x="30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72"/>
                    <a:pt x="33" y="182"/>
                    <a:pt x="37" y="190"/>
                  </a:cubicBezTo>
                  <a:cubicBezTo>
                    <a:pt x="47" y="206"/>
                    <a:pt x="65" y="214"/>
                    <a:pt x="87" y="215"/>
                  </a:cubicBezTo>
                  <a:cubicBezTo>
                    <a:pt x="106" y="225"/>
                    <a:pt x="126" y="226"/>
                    <a:pt x="142" y="216"/>
                  </a:cubicBezTo>
                  <a:cubicBezTo>
                    <a:pt x="150" y="212"/>
                    <a:pt x="156" y="204"/>
                    <a:pt x="161" y="195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72" y="195"/>
                    <a:pt x="182" y="193"/>
                    <a:pt x="190" y="188"/>
                  </a:cubicBezTo>
                  <a:cubicBezTo>
                    <a:pt x="205" y="179"/>
                    <a:pt x="214" y="161"/>
                    <a:pt x="215" y="139"/>
                  </a:cubicBezTo>
                  <a:cubicBezTo>
                    <a:pt x="224" y="119"/>
                    <a:pt x="226" y="99"/>
                    <a:pt x="21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9"/>
            <p:cNvSpPr>
              <a:spLocks/>
            </p:cNvSpPr>
            <p:nvPr/>
          </p:nvSpPr>
          <p:spPr bwMode="auto">
            <a:xfrm flipH="1">
              <a:off x="3841751" y="5624203"/>
              <a:ext cx="376238" cy="381000"/>
            </a:xfrm>
            <a:custGeom>
              <a:avLst/>
              <a:gdLst>
                <a:gd name="T0" fmla="*/ 102 w 118"/>
                <a:gd name="T1" fmla="*/ 62 h 119"/>
                <a:gd name="T2" fmla="*/ 117 w 118"/>
                <a:gd name="T3" fmla="*/ 48 h 119"/>
                <a:gd name="T4" fmla="*/ 105 w 118"/>
                <a:gd name="T5" fmla="*/ 42 h 119"/>
                <a:gd name="T6" fmla="*/ 110 w 118"/>
                <a:gd name="T7" fmla="*/ 29 h 119"/>
                <a:gd name="T8" fmla="*/ 86 w 118"/>
                <a:gd name="T9" fmla="*/ 30 h 119"/>
                <a:gd name="T10" fmla="*/ 84 w 118"/>
                <a:gd name="T11" fmla="*/ 6 h 119"/>
                <a:gd name="T12" fmla="*/ 70 w 118"/>
                <a:gd name="T13" fmla="*/ 14 h 119"/>
                <a:gd name="T14" fmla="*/ 60 w 118"/>
                <a:gd name="T15" fmla="*/ 1 h 119"/>
                <a:gd name="T16" fmla="*/ 50 w 118"/>
                <a:gd name="T17" fmla="*/ 15 h 119"/>
                <a:gd name="T18" fmla="*/ 35 w 118"/>
                <a:gd name="T19" fmla="*/ 5 h 119"/>
                <a:gd name="T20" fmla="*/ 31 w 118"/>
                <a:gd name="T21" fmla="*/ 20 h 119"/>
                <a:gd name="T22" fmla="*/ 16 w 118"/>
                <a:gd name="T23" fmla="*/ 19 h 119"/>
                <a:gd name="T24" fmla="*/ 20 w 118"/>
                <a:gd name="T25" fmla="*/ 37 h 119"/>
                <a:gd name="T26" fmla="*/ 2 w 118"/>
                <a:gd name="T27" fmla="*/ 42 h 119"/>
                <a:gd name="T28" fmla="*/ 15 w 118"/>
                <a:gd name="T29" fmla="*/ 58 h 119"/>
                <a:gd name="T30" fmla="*/ 1 w 118"/>
                <a:gd name="T31" fmla="*/ 71 h 119"/>
                <a:gd name="T32" fmla="*/ 12 w 118"/>
                <a:gd name="T33" fmla="*/ 78 h 119"/>
                <a:gd name="T34" fmla="*/ 8 w 118"/>
                <a:gd name="T35" fmla="*/ 90 h 119"/>
                <a:gd name="T36" fmla="*/ 31 w 118"/>
                <a:gd name="T37" fmla="*/ 89 h 119"/>
                <a:gd name="T38" fmla="*/ 33 w 118"/>
                <a:gd name="T39" fmla="*/ 113 h 119"/>
                <a:gd name="T40" fmla="*/ 48 w 118"/>
                <a:gd name="T41" fmla="*/ 105 h 119"/>
                <a:gd name="T42" fmla="*/ 57 w 118"/>
                <a:gd name="T43" fmla="*/ 119 h 119"/>
                <a:gd name="T44" fmla="*/ 67 w 118"/>
                <a:gd name="T45" fmla="*/ 105 h 119"/>
                <a:gd name="T46" fmla="*/ 82 w 118"/>
                <a:gd name="T47" fmla="*/ 114 h 119"/>
                <a:gd name="T48" fmla="*/ 86 w 118"/>
                <a:gd name="T49" fmla="*/ 99 h 119"/>
                <a:gd name="T50" fmla="*/ 101 w 118"/>
                <a:gd name="T51" fmla="*/ 101 h 119"/>
                <a:gd name="T52" fmla="*/ 97 w 118"/>
                <a:gd name="T53" fmla="*/ 83 h 119"/>
                <a:gd name="T54" fmla="*/ 115 w 118"/>
                <a:gd name="T55" fmla="*/ 77 h 119"/>
                <a:gd name="T56" fmla="*/ 102 w 118"/>
                <a:gd name="T57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" h="119">
                  <a:moveTo>
                    <a:pt x="102" y="62"/>
                  </a:moveTo>
                  <a:cubicBezTo>
                    <a:pt x="112" y="57"/>
                    <a:pt x="118" y="52"/>
                    <a:pt x="117" y="48"/>
                  </a:cubicBezTo>
                  <a:cubicBezTo>
                    <a:pt x="116" y="45"/>
                    <a:pt x="112" y="43"/>
                    <a:pt x="105" y="42"/>
                  </a:cubicBezTo>
                  <a:cubicBezTo>
                    <a:pt x="109" y="36"/>
                    <a:pt x="111" y="32"/>
                    <a:pt x="110" y="29"/>
                  </a:cubicBezTo>
                  <a:cubicBezTo>
                    <a:pt x="107" y="25"/>
                    <a:pt x="98" y="26"/>
                    <a:pt x="86" y="30"/>
                  </a:cubicBezTo>
                  <a:cubicBezTo>
                    <a:pt x="89" y="17"/>
                    <a:pt x="88" y="8"/>
                    <a:pt x="84" y="6"/>
                  </a:cubicBezTo>
                  <a:cubicBezTo>
                    <a:pt x="81" y="5"/>
                    <a:pt x="76" y="8"/>
                    <a:pt x="70" y="14"/>
                  </a:cubicBezTo>
                  <a:cubicBezTo>
                    <a:pt x="67" y="6"/>
                    <a:pt x="64" y="1"/>
                    <a:pt x="60" y="1"/>
                  </a:cubicBezTo>
                  <a:cubicBezTo>
                    <a:pt x="56" y="0"/>
                    <a:pt x="53" y="6"/>
                    <a:pt x="50" y="15"/>
                  </a:cubicBezTo>
                  <a:cubicBezTo>
                    <a:pt x="44" y="7"/>
                    <a:pt x="39" y="4"/>
                    <a:pt x="35" y="5"/>
                  </a:cubicBezTo>
                  <a:cubicBezTo>
                    <a:pt x="32" y="7"/>
                    <a:pt x="31" y="12"/>
                    <a:pt x="31" y="20"/>
                  </a:cubicBezTo>
                  <a:cubicBezTo>
                    <a:pt x="24" y="17"/>
                    <a:pt x="18" y="16"/>
                    <a:pt x="16" y="19"/>
                  </a:cubicBezTo>
                  <a:cubicBezTo>
                    <a:pt x="13" y="21"/>
                    <a:pt x="15" y="28"/>
                    <a:pt x="20" y="37"/>
                  </a:cubicBezTo>
                  <a:cubicBezTo>
                    <a:pt x="10" y="37"/>
                    <a:pt x="3" y="38"/>
                    <a:pt x="2" y="42"/>
                  </a:cubicBezTo>
                  <a:cubicBezTo>
                    <a:pt x="1" y="46"/>
                    <a:pt x="6" y="52"/>
                    <a:pt x="15" y="58"/>
                  </a:cubicBezTo>
                  <a:cubicBezTo>
                    <a:pt x="5" y="62"/>
                    <a:pt x="0" y="67"/>
                    <a:pt x="1" y="71"/>
                  </a:cubicBezTo>
                  <a:cubicBezTo>
                    <a:pt x="1" y="75"/>
                    <a:pt x="5" y="77"/>
                    <a:pt x="12" y="78"/>
                  </a:cubicBezTo>
                  <a:cubicBezTo>
                    <a:pt x="8" y="83"/>
                    <a:pt x="6" y="87"/>
                    <a:pt x="8" y="90"/>
                  </a:cubicBezTo>
                  <a:cubicBezTo>
                    <a:pt x="10" y="94"/>
                    <a:pt x="19" y="93"/>
                    <a:pt x="31" y="89"/>
                  </a:cubicBezTo>
                  <a:cubicBezTo>
                    <a:pt x="29" y="102"/>
                    <a:pt x="29" y="111"/>
                    <a:pt x="33" y="113"/>
                  </a:cubicBezTo>
                  <a:cubicBezTo>
                    <a:pt x="36" y="115"/>
                    <a:pt x="42" y="112"/>
                    <a:pt x="48" y="105"/>
                  </a:cubicBezTo>
                  <a:cubicBezTo>
                    <a:pt x="50" y="114"/>
                    <a:pt x="53" y="119"/>
                    <a:pt x="57" y="119"/>
                  </a:cubicBezTo>
                  <a:cubicBezTo>
                    <a:pt x="61" y="119"/>
                    <a:pt x="64" y="114"/>
                    <a:pt x="67" y="105"/>
                  </a:cubicBezTo>
                  <a:cubicBezTo>
                    <a:pt x="73" y="112"/>
                    <a:pt x="79" y="116"/>
                    <a:pt x="82" y="114"/>
                  </a:cubicBezTo>
                  <a:cubicBezTo>
                    <a:pt x="85" y="113"/>
                    <a:pt x="86" y="107"/>
                    <a:pt x="86" y="99"/>
                  </a:cubicBezTo>
                  <a:cubicBezTo>
                    <a:pt x="93" y="103"/>
                    <a:pt x="99" y="103"/>
                    <a:pt x="101" y="101"/>
                  </a:cubicBezTo>
                  <a:cubicBezTo>
                    <a:pt x="104" y="98"/>
                    <a:pt x="102" y="91"/>
                    <a:pt x="97" y="83"/>
                  </a:cubicBezTo>
                  <a:cubicBezTo>
                    <a:pt x="107" y="83"/>
                    <a:pt x="114" y="81"/>
                    <a:pt x="115" y="77"/>
                  </a:cubicBezTo>
                  <a:cubicBezTo>
                    <a:pt x="116" y="73"/>
                    <a:pt x="111" y="68"/>
                    <a:pt x="102" y="6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2"/>
            <p:cNvSpPr>
              <a:spLocks/>
            </p:cNvSpPr>
            <p:nvPr/>
          </p:nvSpPr>
          <p:spPr bwMode="auto">
            <a:xfrm flipH="1">
              <a:off x="4379878" y="5958857"/>
              <a:ext cx="95250" cy="104775"/>
            </a:xfrm>
            <a:custGeom>
              <a:avLst/>
              <a:gdLst>
                <a:gd name="T0" fmla="*/ 25 w 30"/>
                <a:gd name="T1" fmla="*/ 23 h 33"/>
                <a:gd name="T2" fmla="*/ 7 w 30"/>
                <a:gd name="T3" fmla="*/ 30 h 33"/>
                <a:gd name="T4" fmla="*/ 4 w 30"/>
                <a:gd name="T5" fmla="*/ 11 h 33"/>
                <a:gd name="T6" fmla="*/ 22 w 30"/>
                <a:gd name="T7" fmla="*/ 4 h 33"/>
                <a:gd name="T8" fmla="*/ 25 w 30"/>
                <a:gd name="T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25" y="23"/>
                  </a:moveTo>
                  <a:cubicBezTo>
                    <a:pt x="21" y="30"/>
                    <a:pt x="13" y="33"/>
                    <a:pt x="7" y="30"/>
                  </a:cubicBezTo>
                  <a:cubicBezTo>
                    <a:pt x="1" y="27"/>
                    <a:pt x="0" y="18"/>
                    <a:pt x="4" y="11"/>
                  </a:cubicBezTo>
                  <a:cubicBezTo>
                    <a:pt x="8" y="3"/>
                    <a:pt x="16" y="0"/>
                    <a:pt x="22" y="4"/>
                  </a:cubicBezTo>
                  <a:cubicBezTo>
                    <a:pt x="28" y="7"/>
                    <a:pt x="30" y="15"/>
                    <a:pt x="25" y="2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3"/>
            <p:cNvSpPr>
              <a:spLocks/>
            </p:cNvSpPr>
            <p:nvPr/>
          </p:nvSpPr>
          <p:spPr bwMode="auto">
            <a:xfrm flipH="1">
              <a:off x="4529761" y="5694756"/>
              <a:ext cx="475102" cy="473402"/>
            </a:xfrm>
            <a:custGeom>
              <a:avLst/>
              <a:gdLst>
                <a:gd name="T0" fmla="*/ 133 w 139"/>
                <a:gd name="T1" fmla="*/ 54 h 138"/>
                <a:gd name="T2" fmla="*/ 121 w 139"/>
                <a:gd name="T3" fmla="*/ 42 h 138"/>
                <a:gd name="T4" fmla="*/ 120 w 139"/>
                <a:gd name="T5" fmla="*/ 41 h 138"/>
                <a:gd name="T6" fmla="*/ 120 w 139"/>
                <a:gd name="T7" fmla="*/ 41 h 138"/>
                <a:gd name="T8" fmla="*/ 117 w 139"/>
                <a:gd name="T9" fmla="*/ 24 h 138"/>
                <a:gd name="T10" fmla="*/ 88 w 139"/>
                <a:gd name="T11" fmla="*/ 7 h 138"/>
                <a:gd name="T12" fmla="*/ 54 w 139"/>
                <a:gd name="T13" fmla="*/ 5 h 138"/>
                <a:gd name="T14" fmla="*/ 42 w 139"/>
                <a:gd name="T15" fmla="*/ 18 h 138"/>
                <a:gd name="T16" fmla="*/ 42 w 139"/>
                <a:gd name="T17" fmla="*/ 18 h 138"/>
                <a:gd name="T18" fmla="*/ 41 w 139"/>
                <a:gd name="T19" fmla="*/ 18 h 138"/>
                <a:gd name="T20" fmla="*/ 24 w 139"/>
                <a:gd name="T21" fmla="*/ 21 h 138"/>
                <a:gd name="T22" fmla="*/ 8 w 139"/>
                <a:gd name="T23" fmla="*/ 50 h 138"/>
                <a:gd name="T24" fmla="*/ 5 w 139"/>
                <a:gd name="T25" fmla="*/ 84 h 138"/>
                <a:gd name="T26" fmla="*/ 18 w 139"/>
                <a:gd name="T27" fmla="*/ 96 h 138"/>
                <a:gd name="T28" fmla="*/ 18 w 139"/>
                <a:gd name="T29" fmla="*/ 96 h 138"/>
                <a:gd name="T30" fmla="*/ 19 w 139"/>
                <a:gd name="T31" fmla="*/ 97 h 138"/>
                <a:gd name="T32" fmla="*/ 22 w 139"/>
                <a:gd name="T33" fmla="*/ 114 h 138"/>
                <a:gd name="T34" fmla="*/ 51 w 139"/>
                <a:gd name="T35" fmla="*/ 131 h 138"/>
                <a:gd name="T36" fmla="*/ 84 w 139"/>
                <a:gd name="T37" fmla="*/ 133 h 138"/>
                <a:gd name="T38" fmla="*/ 96 w 139"/>
                <a:gd name="T39" fmla="*/ 120 h 138"/>
                <a:gd name="T40" fmla="*/ 97 w 139"/>
                <a:gd name="T41" fmla="*/ 120 h 138"/>
                <a:gd name="T42" fmla="*/ 97 w 139"/>
                <a:gd name="T43" fmla="*/ 120 h 138"/>
                <a:gd name="T44" fmla="*/ 114 w 139"/>
                <a:gd name="T45" fmla="*/ 117 h 138"/>
                <a:gd name="T46" fmla="*/ 131 w 139"/>
                <a:gd name="T47" fmla="*/ 87 h 138"/>
                <a:gd name="T48" fmla="*/ 133 w 139"/>
                <a:gd name="T49" fmla="*/ 5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9" h="138">
                  <a:moveTo>
                    <a:pt x="133" y="54"/>
                  </a:moveTo>
                  <a:cubicBezTo>
                    <a:pt x="130" y="49"/>
                    <a:pt x="126" y="45"/>
                    <a:pt x="121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35"/>
                    <a:pt x="120" y="29"/>
                    <a:pt x="117" y="24"/>
                  </a:cubicBezTo>
                  <a:cubicBezTo>
                    <a:pt x="112" y="14"/>
                    <a:pt x="101" y="9"/>
                    <a:pt x="88" y="7"/>
                  </a:cubicBezTo>
                  <a:cubicBezTo>
                    <a:pt x="76" y="1"/>
                    <a:pt x="64" y="0"/>
                    <a:pt x="54" y="5"/>
                  </a:cubicBezTo>
                  <a:cubicBezTo>
                    <a:pt x="49" y="8"/>
                    <a:pt x="45" y="12"/>
                    <a:pt x="42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5" y="17"/>
                    <a:pt x="30" y="18"/>
                    <a:pt x="24" y="21"/>
                  </a:cubicBezTo>
                  <a:cubicBezTo>
                    <a:pt x="15" y="26"/>
                    <a:pt x="9" y="37"/>
                    <a:pt x="8" y="50"/>
                  </a:cubicBezTo>
                  <a:cubicBezTo>
                    <a:pt x="1" y="62"/>
                    <a:pt x="0" y="74"/>
                    <a:pt x="5" y="84"/>
                  </a:cubicBezTo>
                  <a:cubicBezTo>
                    <a:pt x="8" y="89"/>
                    <a:pt x="13" y="93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103"/>
                    <a:pt x="19" y="109"/>
                    <a:pt x="22" y="114"/>
                  </a:cubicBezTo>
                  <a:cubicBezTo>
                    <a:pt x="27" y="124"/>
                    <a:pt x="38" y="129"/>
                    <a:pt x="51" y="131"/>
                  </a:cubicBezTo>
                  <a:cubicBezTo>
                    <a:pt x="63" y="137"/>
                    <a:pt x="75" y="138"/>
                    <a:pt x="84" y="133"/>
                  </a:cubicBezTo>
                  <a:cubicBezTo>
                    <a:pt x="90" y="130"/>
                    <a:pt x="94" y="126"/>
                    <a:pt x="96" y="120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103" y="120"/>
                    <a:pt x="109" y="120"/>
                    <a:pt x="114" y="117"/>
                  </a:cubicBezTo>
                  <a:cubicBezTo>
                    <a:pt x="124" y="111"/>
                    <a:pt x="130" y="101"/>
                    <a:pt x="131" y="87"/>
                  </a:cubicBezTo>
                  <a:cubicBezTo>
                    <a:pt x="137" y="76"/>
                    <a:pt x="139" y="64"/>
                    <a:pt x="133" y="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4"/>
            <p:cNvSpPr>
              <a:spLocks/>
            </p:cNvSpPr>
            <p:nvPr/>
          </p:nvSpPr>
          <p:spPr bwMode="auto">
            <a:xfrm flipH="1">
              <a:off x="2731164" y="5297224"/>
              <a:ext cx="302060" cy="296022"/>
            </a:xfrm>
            <a:custGeom>
              <a:avLst/>
              <a:gdLst>
                <a:gd name="T0" fmla="*/ 49 w 50"/>
                <a:gd name="T1" fmla="*/ 26 h 49"/>
                <a:gd name="T2" fmla="*/ 48 w 50"/>
                <a:gd name="T3" fmla="*/ 20 h 49"/>
                <a:gd name="T4" fmla="*/ 47 w 50"/>
                <a:gd name="T5" fmla="*/ 13 h 49"/>
                <a:gd name="T6" fmla="*/ 37 w 50"/>
                <a:gd name="T7" fmla="*/ 7 h 49"/>
                <a:gd name="T8" fmla="*/ 27 w 50"/>
                <a:gd name="T9" fmla="*/ 0 h 49"/>
                <a:gd name="T10" fmla="*/ 20 w 50"/>
                <a:gd name="T11" fmla="*/ 2 h 49"/>
                <a:gd name="T12" fmla="*/ 13 w 50"/>
                <a:gd name="T13" fmla="*/ 3 h 49"/>
                <a:gd name="T14" fmla="*/ 7 w 50"/>
                <a:gd name="T15" fmla="*/ 13 h 49"/>
                <a:gd name="T16" fmla="*/ 0 w 50"/>
                <a:gd name="T17" fmla="*/ 23 h 49"/>
                <a:gd name="T18" fmla="*/ 2 w 50"/>
                <a:gd name="T19" fmla="*/ 30 h 49"/>
                <a:gd name="T20" fmla="*/ 3 w 50"/>
                <a:gd name="T21" fmla="*/ 36 h 49"/>
                <a:gd name="T22" fmla="*/ 13 w 50"/>
                <a:gd name="T23" fmla="*/ 43 h 49"/>
                <a:gd name="T24" fmla="*/ 23 w 50"/>
                <a:gd name="T25" fmla="*/ 49 h 49"/>
                <a:gd name="T26" fmla="*/ 30 w 50"/>
                <a:gd name="T27" fmla="*/ 48 h 49"/>
                <a:gd name="T28" fmla="*/ 37 w 50"/>
                <a:gd name="T29" fmla="*/ 46 h 49"/>
                <a:gd name="T30" fmla="*/ 43 w 50"/>
                <a:gd name="T31" fmla="*/ 37 h 49"/>
                <a:gd name="T32" fmla="*/ 49 w 50"/>
                <a:gd name="T33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9" y="26"/>
                  </a:moveTo>
                  <a:cubicBezTo>
                    <a:pt x="50" y="24"/>
                    <a:pt x="49" y="22"/>
                    <a:pt x="48" y="20"/>
                  </a:cubicBezTo>
                  <a:cubicBezTo>
                    <a:pt x="48" y="17"/>
                    <a:pt x="48" y="15"/>
                    <a:pt x="47" y="13"/>
                  </a:cubicBezTo>
                  <a:cubicBezTo>
                    <a:pt x="45" y="10"/>
                    <a:pt x="41" y="7"/>
                    <a:pt x="37" y="7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4" y="0"/>
                    <a:pt x="22" y="1"/>
                    <a:pt x="20" y="2"/>
                  </a:cubicBezTo>
                  <a:cubicBezTo>
                    <a:pt x="18" y="2"/>
                    <a:pt x="15" y="2"/>
                    <a:pt x="13" y="3"/>
                  </a:cubicBezTo>
                  <a:cubicBezTo>
                    <a:pt x="10" y="5"/>
                    <a:pt x="7" y="9"/>
                    <a:pt x="7" y="13"/>
                  </a:cubicBezTo>
                  <a:cubicBezTo>
                    <a:pt x="3" y="16"/>
                    <a:pt x="1" y="19"/>
                    <a:pt x="0" y="23"/>
                  </a:cubicBezTo>
                  <a:cubicBezTo>
                    <a:pt x="0" y="25"/>
                    <a:pt x="1" y="28"/>
                    <a:pt x="2" y="30"/>
                  </a:cubicBezTo>
                  <a:cubicBezTo>
                    <a:pt x="2" y="32"/>
                    <a:pt x="2" y="34"/>
                    <a:pt x="3" y="36"/>
                  </a:cubicBezTo>
                  <a:cubicBezTo>
                    <a:pt x="5" y="40"/>
                    <a:pt x="9" y="42"/>
                    <a:pt x="13" y="43"/>
                  </a:cubicBezTo>
                  <a:cubicBezTo>
                    <a:pt x="16" y="47"/>
                    <a:pt x="19" y="49"/>
                    <a:pt x="23" y="49"/>
                  </a:cubicBezTo>
                  <a:cubicBezTo>
                    <a:pt x="25" y="49"/>
                    <a:pt x="28" y="49"/>
                    <a:pt x="30" y="48"/>
                  </a:cubicBezTo>
                  <a:cubicBezTo>
                    <a:pt x="32" y="48"/>
                    <a:pt x="34" y="48"/>
                    <a:pt x="37" y="46"/>
                  </a:cubicBezTo>
                  <a:cubicBezTo>
                    <a:pt x="40" y="45"/>
                    <a:pt x="42" y="41"/>
                    <a:pt x="43" y="37"/>
                  </a:cubicBezTo>
                  <a:cubicBezTo>
                    <a:pt x="47" y="34"/>
                    <a:pt x="49" y="30"/>
                    <a:pt x="49" y="2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56000">
                  <a:schemeClr val="accent2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0"/>
            <p:cNvSpPr>
              <a:spLocks/>
            </p:cNvSpPr>
            <p:nvPr/>
          </p:nvSpPr>
          <p:spPr bwMode="auto">
            <a:xfrm flipH="1" flipV="1">
              <a:off x="286013" y="4608615"/>
              <a:ext cx="95955" cy="95955"/>
            </a:xfrm>
            <a:custGeom>
              <a:avLst/>
              <a:gdLst>
                <a:gd name="T0" fmla="*/ 76 w 76"/>
                <a:gd name="T1" fmla="*/ 39 h 76"/>
                <a:gd name="T2" fmla="*/ 67 w 76"/>
                <a:gd name="T3" fmla="*/ 32 h 76"/>
                <a:gd name="T4" fmla="*/ 73 w 76"/>
                <a:gd name="T5" fmla="*/ 23 h 76"/>
                <a:gd name="T6" fmla="*/ 62 w 76"/>
                <a:gd name="T7" fmla="*/ 20 h 76"/>
                <a:gd name="T8" fmla="*/ 63 w 76"/>
                <a:gd name="T9" fmla="*/ 10 h 76"/>
                <a:gd name="T10" fmla="*/ 49 w 76"/>
                <a:gd name="T11" fmla="*/ 15 h 76"/>
                <a:gd name="T12" fmla="*/ 43 w 76"/>
                <a:gd name="T13" fmla="*/ 0 h 76"/>
                <a:gd name="T14" fmla="*/ 37 w 76"/>
                <a:gd name="T15" fmla="*/ 6 h 76"/>
                <a:gd name="T16" fmla="*/ 31 w 76"/>
                <a:gd name="T17" fmla="*/ 0 h 76"/>
                <a:gd name="T18" fmla="*/ 26 w 76"/>
                <a:gd name="T19" fmla="*/ 13 h 76"/>
                <a:gd name="T20" fmla="*/ 13 w 76"/>
                <a:gd name="T21" fmla="*/ 9 h 76"/>
                <a:gd name="T22" fmla="*/ 15 w 76"/>
                <a:gd name="T23" fmla="*/ 21 h 76"/>
                <a:gd name="T24" fmla="*/ 3 w 76"/>
                <a:gd name="T25" fmla="*/ 23 h 76"/>
                <a:gd name="T26" fmla="*/ 8 w 76"/>
                <a:gd name="T27" fmla="*/ 31 h 76"/>
                <a:gd name="T28" fmla="*/ 0 w 76"/>
                <a:gd name="T29" fmla="*/ 37 h 76"/>
                <a:gd name="T30" fmla="*/ 9 w 76"/>
                <a:gd name="T31" fmla="*/ 44 h 76"/>
                <a:gd name="T32" fmla="*/ 3 w 76"/>
                <a:gd name="T33" fmla="*/ 53 h 76"/>
                <a:gd name="T34" fmla="*/ 13 w 76"/>
                <a:gd name="T35" fmla="*/ 56 h 76"/>
                <a:gd name="T36" fmla="*/ 12 w 76"/>
                <a:gd name="T37" fmla="*/ 66 h 76"/>
                <a:gd name="T38" fmla="*/ 27 w 76"/>
                <a:gd name="T39" fmla="*/ 61 h 76"/>
                <a:gd name="T40" fmla="*/ 32 w 76"/>
                <a:gd name="T41" fmla="*/ 76 h 76"/>
                <a:gd name="T42" fmla="*/ 38 w 76"/>
                <a:gd name="T43" fmla="*/ 70 h 76"/>
                <a:gd name="T44" fmla="*/ 45 w 76"/>
                <a:gd name="T45" fmla="*/ 76 h 76"/>
                <a:gd name="T46" fmla="*/ 50 w 76"/>
                <a:gd name="T47" fmla="*/ 63 h 76"/>
                <a:gd name="T48" fmla="*/ 62 w 76"/>
                <a:gd name="T49" fmla="*/ 67 h 76"/>
                <a:gd name="T50" fmla="*/ 61 w 76"/>
                <a:gd name="T51" fmla="*/ 55 h 76"/>
                <a:gd name="T52" fmla="*/ 73 w 76"/>
                <a:gd name="T53" fmla="*/ 53 h 76"/>
                <a:gd name="T54" fmla="*/ 68 w 76"/>
                <a:gd name="T55" fmla="*/ 45 h 76"/>
                <a:gd name="T56" fmla="*/ 76 w 76"/>
                <a:gd name="T57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76">
                  <a:moveTo>
                    <a:pt x="76" y="39"/>
                  </a:moveTo>
                  <a:cubicBezTo>
                    <a:pt x="76" y="36"/>
                    <a:pt x="73" y="34"/>
                    <a:pt x="67" y="32"/>
                  </a:cubicBezTo>
                  <a:cubicBezTo>
                    <a:pt x="71" y="28"/>
                    <a:pt x="74" y="25"/>
                    <a:pt x="73" y="23"/>
                  </a:cubicBezTo>
                  <a:cubicBezTo>
                    <a:pt x="72" y="20"/>
                    <a:pt x="68" y="20"/>
                    <a:pt x="62" y="20"/>
                  </a:cubicBezTo>
                  <a:cubicBezTo>
                    <a:pt x="65" y="15"/>
                    <a:pt x="65" y="11"/>
                    <a:pt x="63" y="10"/>
                  </a:cubicBezTo>
                  <a:cubicBezTo>
                    <a:pt x="61" y="8"/>
                    <a:pt x="56" y="10"/>
                    <a:pt x="49" y="15"/>
                  </a:cubicBezTo>
                  <a:cubicBezTo>
                    <a:pt x="48" y="6"/>
                    <a:pt x="46" y="1"/>
                    <a:pt x="43" y="0"/>
                  </a:cubicBezTo>
                  <a:cubicBezTo>
                    <a:pt x="41" y="0"/>
                    <a:pt x="39" y="2"/>
                    <a:pt x="37" y="6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28" y="1"/>
                    <a:pt x="26" y="6"/>
                    <a:pt x="26" y="13"/>
                  </a:cubicBezTo>
                  <a:cubicBezTo>
                    <a:pt x="20" y="9"/>
                    <a:pt x="16" y="7"/>
                    <a:pt x="13" y="9"/>
                  </a:cubicBezTo>
                  <a:cubicBezTo>
                    <a:pt x="11" y="10"/>
                    <a:pt x="12" y="15"/>
                    <a:pt x="15" y="21"/>
                  </a:cubicBezTo>
                  <a:cubicBezTo>
                    <a:pt x="8" y="20"/>
                    <a:pt x="4" y="20"/>
                    <a:pt x="3" y="23"/>
                  </a:cubicBezTo>
                  <a:cubicBezTo>
                    <a:pt x="2" y="25"/>
                    <a:pt x="4" y="28"/>
                    <a:pt x="8" y="31"/>
                  </a:cubicBezTo>
                  <a:cubicBezTo>
                    <a:pt x="3" y="33"/>
                    <a:pt x="0" y="35"/>
                    <a:pt x="0" y="37"/>
                  </a:cubicBezTo>
                  <a:cubicBezTo>
                    <a:pt x="0" y="40"/>
                    <a:pt x="3" y="42"/>
                    <a:pt x="9" y="44"/>
                  </a:cubicBezTo>
                  <a:cubicBezTo>
                    <a:pt x="4" y="48"/>
                    <a:pt x="2" y="51"/>
                    <a:pt x="3" y="53"/>
                  </a:cubicBezTo>
                  <a:cubicBezTo>
                    <a:pt x="4" y="56"/>
                    <a:pt x="8" y="56"/>
                    <a:pt x="13" y="56"/>
                  </a:cubicBezTo>
                  <a:cubicBezTo>
                    <a:pt x="11" y="61"/>
                    <a:pt x="10" y="65"/>
                    <a:pt x="12" y="66"/>
                  </a:cubicBezTo>
                  <a:cubicBezTo>
                    <a:pt x="14" y="68"/>
                    <a:pt x="20" y="66"/>
                    <a:pt x="27" y="61"/>
                  </a:cubicBezTo>
                  <a:cubicBezTo>
                    <a:pt x="27" y="70"/>
                    <a:pt x="29" y="75"/>
                    <a:pt x="32" y="76"/>
                  </a:cubicBezTo>
                  <a:cubicBezTo>
                    <a:pt x="34" y="76"/>
                    <a:pt x="36" y="74"/>
                    <a:pt x="38" y="70"/>
                  </a:cubicBezTo>
                  <a:cubicBezTo>
                    <a:pt x="41" y="74"/>
                    <a:pt x="43" y="76"/>
                    <a:pt x="45" y="76"/>
                  </a:cubicBezTo>
                  <a:cubicBezTo>
                    <a:pt x="48" y="75"/>
                    <a:pt x="49" y="70"/>
                    <a:pt x="50" y="63"/>
                  </a:cubicBezTo>
                  <a:cubicBezTo>
                    <a:pt x="55" y="67"/>
                    <a:pt x="60" y="69"/>
                    <a:pt x="62" y="67"/>
                  </a:cubicBezTo>
                  <a:cubicBezTo>
                    <a:pt x="64" y="66"/>
                    <a:pt x="63" y="61"/>
                    <a:pt x="61" y="55"/>
                  </a:cubicBezTo>
                  <a:cubicBezTo>
                    <a:pt x="67" y="56"/>
                    <a:pt x="72" y="56"/>
                    <a:pt x="73" y="53"/>
                  </a:cubicBezTo>
                  <a:cubicBezTo>
                    <a:pt x="74" y="51"/>
                    <a:pt x="72" y="48"/>
                    <a:pt x="68" y="45"/>
                  </a:cubicBezTo>
                  <a:cubicBezTo>
                    <a:pt x="73" y="43"/>
                    <a:pt x="76" y="41"/>
                    <a:pt x="76" y="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58072" y="4674864"/>
              <a:ext cx="76937" cy="769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33688" y="4191000"/>
              <a:ext cx="36576" cy="36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67000" y="4849812"/>
              <a:ext cx="36576" cy="36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803704" y="4858573"/>
              <a:ext cx="1154448" cy="1149586"/>
              <a:chOff x="4277517" y="3752400"/>
              <a:chExt cx="1154448" cy="1149586"/>
            </a:xfrm>
          </p:grpSpPr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 rot="21259688" flipH="1">
                <a:off x="4277517" y="3752400"/>
                <a:ext cx="1154448" cy="1149586"/>
              </a:xfrm>
              <a:custGeom>
                <a:avLst/>
                <a:gdLst>
                  <a:gd name="T0" fmla="*/ 272 w 355"/>
                  <a:gd name="T1" fmla="*/ 16 h 352"/>
                  <a:gd name="T2" fmla="*/ 178 w 355"/>
                  <a:gd name="T3" fmla="*/ 41 h 352"/>
                  <a:gd name="T4" fmla="*/ 137 w 355"/>
                  <a:gd name="T5" fmla="*/ 36 h 352"/>
                  <a:gd name="T6" fmla="*/ 66 w 355"/>
                  <a:gd name="T7" fmla="*/ 51 h 352"/>
                  <a:gd name="T8" fmla="*/ 62 w 355"/>
                  <a:gd name="T9" fmla="*/ 142 h 352"/>
                  <a:gd name="T10" fmla="*/ 32 w 355"/>
                  <a:gd name="T11" fmla="*/ 251 h 352"/>
                  <a:gd name="T12" fmla="*/ 129 w 355"/>
                  <a:gd name="T13" fmla="*/ 291 h 352"/>
                  <a:gd name="T14" fmla="*/ 226 w 355"/>
                  <a:gd name="T15" fmla="*/ 350 h 352"/>
                  <a:gd name="T16" fmla="*/ 291 w 355"/>
                  <a:gd name="T17" fmla="*/ 262 h 352"/>
                  <a:gd name="T18" fmla="*/ 352 w 355"/>
                  <a:gd name="T19" fmla="*/ 207 h 352"/>
                  <a:gd name="T20" fmla="*/ 317 w 355"/>
                  <a:gd name="T21" fmla="*/ 117 h 352"/>
                  <a:gd name="T22" fmla="*/ 272 w 355"/>
                  <a:gd name="T23" fmla="*/ 1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5" h="352">
                    <a:moveTo>
                      <a:pt x="272" y="16"/>
                    </a:moveTo>
                    <a:cubicBezTo>
                      <a:pt x="230" y="0"/>
                      <a:pt x="208" y="40"/>
                      <a:pt x="178" y="41"/>
                    </a:cubicBezTo>
                    <a:cubicBezTo>
                      <a:pt x="163" y="42"/>
                      <a:pt x="150" y="39"/>
                      <a:pt x="137" y="36"/>
                    </a:cubicBezTo>
                    <a:cubicBezTo>
                      <a:pt x="110" y="30"/>
                      <a:pt x="86" y="24"/>
                      <a:pt x="66" y="51"/>
                    </a:cubicBezTo>
                    <a:cubicBezTo>
                      <a:pt x="40" y="89"/>
                      <a:pt x="77" y="121"/>
                      <a:pt x="62" y="142"/>
                    </a:cubicBezTo>
                    <a:cubicBezTo>
                      <a:pt x="47" y="163"/>
                      <a:pt x="0" y="212"/>
                      <a:pt x="32" y="251"/>
                    </a:cubicBezTo>
                    <a:cubicBezTo>
                      <a:pt x="63" y="289"/>
                      <a:pt x="102" y="274"/>
                      <a:pt x="129" y="291"/>
                    </a:cubicBezTo>
                    <a:cubicBezTo>
                      <a:pt x="156" y="308"/>
                      <a:pt x="180" y="352"/>
                      <a:pt x="226" y="350"/>
                    </a:cubicBezTo>
                    <a:cubicBezTo>
                      <a:pt x="269" y="348"/>
                      <a:pt x="253" y="270"/>
                      <a:pt x="291" y="262"/>
                    </a:cubicBezTo>
                    <a:cubicBezTo>
                      <a:pt x="321" y="255"/>
                      <a:pt x="349" y="233"/>
                      <a:pt x="352" y="207"/>
                    </a:cubicBezTo>
                    <a:cubicBezTo>
                      <a:pt x="355" y="182"/>
                      <a:pt x="322" y="150"/>
                      <a:pt x="317" y="117"/>
                    </a:cubicBezTo>
                    <a:cubicBezTo>
                      <a:pt x="314" y="94"/>
                      <a:pt x="301" y="27"/>
                      <a:pt x="272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5"/>
              <p:cNvSpPr>
                <a:spLocks/>
              </p:cNvSpPr>
              <p:nvPr/>
            </p:nvSpPr>
            <p:spPr bwMode="auto">
              <a:xfrm rot="18790958" flipH="1">
                <a:off x="4338999" y="3813623"/>
                <a:ext cx="1031484" cy="1027140"/>
              </a:xfrm>
              <a:custGeom>
                <a:avLst/>
                <a:gdLst>
                  <a:gd name="T0" fmla="*/ 272 w 355"/>
                  <a:gd name="T1" fmla="*/ 16 h 352"/>
                  <a:gd name="T2" fmla="*/ 178 w 355"/>
                  <a:gd name="T3" fmla="*/ 41 h 352"/>
                  <a:gd name="T4" fmla="*/ 137 w 355"/>
                  <a:gd name="T5" fmla="*/ 36 h 352"/>
                  <a:gd name="T6" fmla="*/ 66 w 355"/>
                  <a:gd name="T7" fmla="*/ 51 h 352"/>
                  <a:gd name="T8" fmla="*/ 62 w 355"/>
                  <a:gd name="T9" fmla="*/ 142 h 352"/>
                  <a:gd name="T10" fmla="*/ 32 w 355"/>
                  <a:gd name="T11" fmla="*/ 251 h 352"/>
                  <a:gd name="T12" fmla="*/ 129 w 355"/>
                  <a:gd name="T13" fmla="*/ 291 h 352"/>
                  <a:gd name="T14" fmla="*/ 226 w 355"/>
                  <a:gd name="T15" fmla="*/ 350 h 352"/>
                  <a:gd name="T16" fmla="*/ 291 w 355"/>
                  <a:gd name="T17" fmla="*/ 262 h 352"/>
                  <a:gd name="T18" fmla="*/ 352 w 355"/>
                  <a:gd name="T19" fmla="*/ 207 h 352"/>
                  <a:gd name="T20" fmla="*/ 317 w 355"/>
                  <a:gd name="T21" fmla="*/ 117 h 352"/>
                  <a:gd name="T22" fmla="*/ 272 w 355"/>
                  <a:gd name="T23" fmla="*/ 1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5" h="352">
                    <a:moveTo>
                      <a:pt x="272" y="16"/>
                    </a:moveTo>
                    <a:cubicBezTo>
                      <a:pt x="230" y="0"/>
                      <a:pt x="208" y="40"/>
                      <a:pt x="178" y="41"/>
                    </a:cubicBezTo>
                    <a:cubicBezTo>
                      <a:pt x="163" y="42"/>
                      <a:pt x="150" y="39"/>
                      <a:pt x="137" y="36"/>
                    </a:cubicBezTo>
                    <a:cubicBezTo>
                      <a:pt x="110" y="30"/>
                      <a:pt x="86" y="24"/>
                      <a:pt x="66" y="51"/>
                    </a:cubicBezTo>
                    <a:cubicBezTo>
                      <a:pt x="40" y="89"/>
                      <a:pt x="77" y="121"/>
                      <a:pt x="62" y="142"/>
                    </a:cubicBezTo>
                    <a:cubicBezTo>
                      <a:pt x="47" y="163"/>
                      <a:pt x="0" y="212"/>
                      <a:pt x="32" y="251"/>
                    </a:cubicBezTo>
                    <a:cubicBezTo>
                      <a:pt x="63" y="289"/>
                      <a:pt x="102" y="274"/>
                      <a:pt x="129" y="291"/>
                    </a:cubicBezTo>
                    <a:cubicBezTo>
                      <a:pt x="156" y="308"/>
                      <a:pt x="180" y="352"/>
                      <a:pt x="226" y="350"/>
                    </a:cubicBezTo>
                    <a:cubicBezTo>
                      <a:pt x="269" y="348"/>
                      <a:pt x="253" y="270"/>
                      <a:pt x="291" y="262"/>
                    </a:cubicBezTo>
                    <a:cubicBezTo>
                      <a:pt x="321" y="255"/>
                      <a:pt x="349" y="233"/>
                      <a:pt x="352" y="207"/>
                    </a:cubicBezTo>
                    <a:cubicBezTo>
                      <a:pt x="355" y="182"/>
                      <a:pt x="322" y="150"/>
                      <a:pt x="317" y="117"/>
                    </a:cubicBezTo>
                    <a:cubicBezTo>
                      <a:pt x="314" y="94"/>
                      <a:pt x="301" y="27"/>
                      <a:pt x="272" y="16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46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 rot="756312" flipH="1">
                <a:off x="4402943" y="3855259"/>
                <a:ext cx="903597" cy="943869"/>
              </a:xfrm>
              <a:custGeom>
                <a:avLst/>
                <a:gdLst>
                  <a:gd name="T0" fmla="*/ 167 w 179"/>
                  <a:gd name="T1" fmla="*/ 33 h 186"/>
                  <a:gd name="T2" fmla="*/ 132 w 179"/>
                  <a:gd name="T3" fmla="*/ 35 h 186"/>
                  <a:gd name="T4" fmla="*/ 107 w 179"/>
                  <a:gd name="T5" fmla="*/ 41 h 186"/>
                  <a:gd name="T6" fmla="*/ 60 w 179"/>
                  <a:gd name="T7" fmla="*/ 7 h 186"/>
                  <a:gd name="T8" fmla="*/ 51 w 179"/>
                  <a:gd name="T9" fmla="*/ 63 h 186"/>
                  <a:gd name="T10" fmla="*/ 8 w 179"/>
                  <a:gd name="T11" fmla="*/ 100 h 186"/>
                  <a:gd name="T12" fmla="*/ 53 w 179"/>
                  <a:gd name="T13" fmla="*/ 132 h 186"/>
                  <a:gd name="T14" fmla="*/ 60 w 179"/>
                  <a:gd name="T15" fmla="*/ 176 h 186"/>
                  <a:gd name="T16" fmla="*/ 89 w 179"/>
                  <a:gd name="T17" fmla="*/ 160 h 186"/>
                  <a:gd name="T18" fmla="*/ 113 w 179"/>
                  <a:gd name="T19" fmla="*/ 141 h 186"/>
                  <a:gd name="T20" fmla="*/ 166 w 179"/>
                  <a:gd name="T21" fmla="*/ 143 h 186"/>
                  <a:gd name="T22" fmla="*/ 140 w 179"/>
                  <a:gd name="T23" fmla="*/ 94 h 186"/>
                  <a:gd name="T24" fmla="*/ 167 w 179"/>
                  <a:gd name="T25" fmla="*/ 3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86">
                    <a:moveTo>
                      <a:pt x="167" y="33"/>
                    </a:moveTo>
                    <a:cubicBezTo>
                      <a:pt x="157" y="24"/>
                      <a:pt x="144" y="29"/>
                      <a:pt x="132" y="35"/>
                    </a:cubicBezTo>
                    <a:cubicBezTo>
                      <a:pt x="122" y="39"/>
                      <a:pt x="113" y="44"/>
                      <a:pt x="107" y="41"/>
                    </a:cubicBezTo>
                    <a:cubicBezTo>
                      <a:pt x="84" y="33"/>
                      <a:pt x="85" y="0"/>
                      <a:pt x="60" y="7"/>
                    </a:cubicBezTo>
                    <a:cubicBezTo>
                      <a:pt x="34" y="14"/>
                      <a:pt x="63" y="56"/>
                      <a:pt x="51" y="63"/>
                    </a:cubicBezTo>
                    <a:cubicBezTo>
                      <a:pt x="40" y="70"/>
                      <a:pt x="0" y="74"/>
                      <a:pt x="8" y="100"/>
                    </a:cubicBezTo>
                    <a:cubicBezTo>
                      <a:pt x="15" y="125"/>
                      <a:pt x="43" y="119"/>
                      <a:pt x="53" y="132"/>
                    </a:cubicBezTo>
                    <a:cubicBezTo>
                      <a:pt x="62" y="146"/>
                      <a:pt x="46" y="158"/>
                      <a:pt x="60" y="176"/>
                    </a:cubicBezTo>
                    <a:cubicBezTo>
                      <a:pt x="68" y="186"/>
                      <a:pt x="78" y="173"/>
                      <a:pt x="89" y="160"/>
                    </a:cubicBezTo>
                    <a:cubicBezTo>
                      <a:pt x="98" y="148"/>
                      <a:pt x="106" y="136"/>
                      <a:pt x="113" y="141"/>
                    </a:cubicBezTo>
                    <a:cubicBezTo>
                      <a:pt x="127" y="150"/>
                      <a:pt x="159" y="154"/>
                      <a:pt x="166" y="143"/>
                    </a:cubicBezTo>
                    <a:cubicBezTo>
                      <a:pt x="173" y="131"/>
                      <a:pt x="147" y="110"/>
                      <a:pt x="140" y="94"/>
                    </a:cubicBezTo>
                    <a:cubicBezTo>
                      <a:pt x="133" y="78"/>
                      <a:pt x="179" y="44"/>
                      <a:pt x="167" y="33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1"/>
              <p:cNvSpPr>
                <a:spLocks/>
              </p:cNvSpPr>
              <p:nvPr/>
            </p:nvSpPr>
            <p:spPr bwMode="auto">
              <a:xfrm rot="19656312" flipH="1">
                <a:off x="4620471" y="4082482"/>
                <a:ext cx="468541" cy="489422"/>
              </a:xfrm>
              <a:custGeom>
                <a:avLst/>
                <a:gdLst>
                  <a:gd name="T0" fmla="*/ 167 w 179"/>
                  <a:gd name="T1" fmla="*/ 33 h 186"/>
                  <a:gd name="T2" fmla="*/ 132 w 179"/>
                  <a:gd name="T3" fmla="*/ 35 h 186"/>
                  <a:gd name="T4" fmla="*/ 107 w 179"/>
                  <a:gd name="T5" fmla="*/ 41 h 186"/>
                  <a:gd name="T6" fmla="*/ 60 w 179"/>
                  <a:gd name="T7" fmla="*/ 7 h 186"/>
                  <a:gd name="T8" fmla="*/ 51 w 179"/>
                  <a:gd name="T9" fmla="*/ 63 h 186"/>
                  <a:gd name="T10" fmla="*/ 8 w 179"/>
                  <a:gd name="T11" fmla="*/ 100 h 186"/>
                  <a:gd name="T12" fmla="*/ 53 w 179"/>
                  <a:gd name="T13" fmla="*/ 132 h 186"/>
                  <a:gd name="T14" fmla="*/ 60 w 179"/>
                  <a:gd name="T15" fmla="*/ 176 h 186"/>
                  <a:gd name="T16" fmla="*/ 89 w 179"/>
                  <a:gd name="T17" fmla="*/ 160 h 186"/>
                  <a:gd name="T18" fmla="*/ 113 w 179"/>
                  <a:gd name="T19" fmla="*/ 141 h 186"/>
                  <a:gd name="T20" fmla="*/ 166 w 179"/>
                  <a:gd name="T21" fmla="*/ 143 h 186"/>
                  <a:gd name="T22" fmla="*/ 140 w 179"/>
                  <a:gd name="T23" fmla="*/ 94 h 186"/>
                  <a:gd name="T24" fmla="*/ 167 w 179"/>
                  <a:gd name="T25" fmla="*/ 3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86">
                    <a:moveTo>
                      <a:pt x="167" y="33"/>
                    </a:moveTo>
                    <a:cubicBezTo>
                      <a:pt x="157" y="24"/>
                      <a:pt x="144" y="29"/>
                      <a:pt x="132" y="35"/>
                    </a:cubicBezTo>
                    <a:cubicBezTo>
                      <a:pt x="122" y="39"/>
                      <a:pt x="113" y="44"/>
                      <a:pt x="107" y="41"/>
                    </a:cubicBezTo>
                    <a:cubicBezTo>
                      <a:pt x="84" y="33"/>
                      <a:pt x="85" y="0"/>
                      <a:pt x="60" y="7"/>
                    </a:cubicBezTo>
                    <a:cubicBezTo>
                      <a:pt x="34" y="14"/>
                      <a:pt x="63" y="56"/>
                      <a:pt x="51" y="63"/>
                    </a:cubicBezTo>
                    <a:cubicBezTo>
                      <a:pt x="40" y="70"/>
                      <a:pt x="0" y="74"/>
                      <a:pt x="8" y="100"/>
                    </a:cubicBezTo>
                    <a:cubicBezTo>
                      <a:pt x="15" y="125"/>
                      <a:pt x="43" y="119"/>
                      <a:pt x="53" y="132"/>
                    </a:cubicBezTo>
                    <a:cubicBezTo>
                      <a:pt x="62" y="146"/>
                      <a:pt x="46" y="158"/>
                      <a:pt x="60" y="176"/>
                    </a:cubicBezTo>
                    <a:cubicBezTo>
                      <a:pt x="68" y="186"/>
                      <a:pt x="78" y="173"/>
                      <a:pt x="89" y="160"/>
                    </a:cubicBezTo>
                    <a:cubicBezTo>
                      <a:pt x="98" y="148"/>
                      <a:pt x="106" y="136"/>
                      <a:pt x="113" y="141"/>
                    </a:cubicBezTo>
                    <a:cubicBezTo>
                      <a:pt x="127" y="150"/>
                      <a:pt x="159" y="154"/>
                      <a:pt x="166" y="143"/>
                    </a:cubicBezTo>
                    <a:cubicBezTo>
                      <a:pt x="173" y="131"/>
                      <a:pt x="147" y="110"/>
                      <a:pt x="140" y="94"/>
                    </a:cubicBezTo>
                    <a:cubicBezTo>
                      <a:pt x="133" y="78"/>
                      <a:pt x="179" y="44"/>
                      <a:pt x="167" y="33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2"/>
              <p:cNvSpPr>
                <a:spLocks/>
              </p:cNvSpPr>
              <p:nvPr/>
            </p:nvSpPr>
            <p:spPr bwMode="auto">
              <a:xfrm rot="19656312" flipH="1">
                <a:off x="4765993" y="4239097"/>
                <a:ext cx="177497" cy="176192"/>
              </a:xfrm>
              <a:custGeom>
                <a:avLst/>
                <a:gdLst>
                  <a:gd name="T0" fmla="*/ 68 w 68"/>
                  <a:gd name="T1" fmla="*/ 31 h 67"/>
                  <a:gd name="T2" fmla="*/ 59 w 68"/>
                  <a:gd name="T3" fmla="*/ 26 h 67"/>
                  <a:gd name="T4" fmla="*/ 63 w 68"/>
                  <a:gd name="T5" fmla="*/ 17 h 67"/>
                  <a:gd name="T6" fmla="*/ 55 w 68"/>
                  <a:gd name="T7" fmla="*/ 16 h 67"/>
                  <a:gd name="T8" fmla="*/ 55 w 68"/>
                  <a:gd name="T9" fmla="*/ 7 h 67"/>
                  <a:gd name="T10" fmla="*/ 45 w 68"/>
                  <a:gd name="T11" fmla="*/ 10 h 67"/>
                  <a:gd name="T12" fmla="*/ 41 w 68"/>
                  <a:gd name="T13" fmla="*/ 0 h 67"/>
                  <a:gd name="T14" fmla="*/ 33 w 68"/>
                  <a:gd name="T15" fmla="*/ 9 h 67"/>
                  <a:gd name="T16" fmla="*/ 24 w 68"/>
                  <a:gd name="T17" fmla="*/ 1 h 67"/>
                  <a:gd name="T18" fmla="*/ 21 w 68"/>
                  <a:gd name="T19" fmla="*/ 8 h 67"/>
                  <a:gd name="T20" fmla="*/ 14 w 68"/>
                  <a:gd name="T21" fmla="*/ 6 h 67"/>
                  <a:gd name="T22" fmla="*/ 15 w 68"/>
                  <a:gd name="T23" fmla="*/ 20 h 67"/>
                  <a:gd name="T24" fmla="*/ 2 w 68"/>
                  <a:gd name="T25" fmla="*/ 22 h 67"/>
                  <a:gd name="T26" fmla="*/ 7 w 68"/>
                  <a:gd name="T27" fmla="*/ 30 h 67"/>
                  <a:gd name="T28" fmla="*/ 0 w 68"/>
                  <a:gd name="T29" fmla="*/ 36 h 67"/>
                  <a:gd name="T30" fmla="*/ 9 w 68"/>
                  <a:gd name="T31" fmla="*/ 41 h 67"/>
                  <a:gd name="T32" fmla="*/ 4 w 68"/>
                  <a:gd name="T33" fmla="*/ 50 h 67"/>
                  <a:gd name="T34" fmla="*/ 13 w 68"/>
                  <a:gd name="T35" fmla="*/ 51 h 67"/>
                  <a:gd name="T36" fmla="*/ 13 w 68"/>
                  <a:gd name="T37" fmla="*/ 60 h 67"/>
                  <a:gd name="T38" fmla="*/ 23 w 68"/>
                  <a:gd name="T39" fmla="*/ 56 h 67"/>
                  <a:gd name="T40" fmla="*/ 27 w 68"/>
                  <a:gd name="T41" fmla="*/ 67 h 67"/>
                  <a:gd name="T42" fmla="*/ 35 w 68"/>
                  <a:gd name="T43" fmla="*/ 58 h 67"/>
                  <a:gd name="T44" fmla="*/ 44 w 68"/>
                  <a:gd name="T45" fmla="*/ 66 h 67"/>
                  <a:gd name="T46" fmla="*/ 47 w 68"/>
                  <a:gd name="T47" fmla="*/ 59 h 67"/>
                  <a:gd name="T48" fmla="*/ 54 w 68"/>
                  <a:gd name="T49" fmla="*/ 61 h 67"/>
                  <a:gd name="T50" fmla="*/ 52 w 68"/>
                  <a:gd name="T51" fmla="*/ 47 h 67"/>
                  <a:gd name="T52" fmla="*/ 66 w 68"/>
                  <a:gd name="T53" fmla="*/ 45 h 67"/>
                  <a:gd name="T54" fmla="*/ 60 w 68"/>
                  <a:gd name="T55" fmla="*/ 37 h 67"/>
                  <a:gd name="T56" fmla="*/ 68 w 68"/>
                  <a:gd name="T57" fmla="*/ 3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8" h="67">
                    <a:moveTo>
                      <a:pt x="68" y="31"/>
                    </a:moveTo>
                    <a:cubicBezTo>
                      <a:pt x="67" y="29"/>
                      <a:pt x="64" y="27"/>
                      <a:pt x="59" y="26"/>
                    </a:cubicBezTo>
                    <a:cubicBezTo>
                      <a:pt x="63" y="22"/>
                      <a:pt x="64" y="19"/>
                      <a:pt x="63" y="17"/>
                    </a:cubicBezTo>
                    <a:cubicBezTo>
                      <a:pt x="62" y="15"/>
                      <a:pt x="59" y="15"/>
                      <a:pt x="55" y="16"/>
                    </a:cubicBezTo>
                    <a:cubicBezTo>
                      <a:pt x="56" y="11"/>
                      <a:pt x="56" y="8"/>
                      <a:pt x="55" y="7"/>
                    </a:cubicBezTo>
                    <a:cubicBezTo>
                      <a:pt x="53" y="5"/>
                      <a:pt x="49" y="7"/>
                      <a:pt x="45" y="10"/>
                    </a:cubicBezTo>
                    <a:cubicBezTo>
                      <a:pt x="44" y="4"/>
                      <a:pt x="43" y="1"/>
                      <a:pt x="41" y="0"/>
                    </a:cubicBezTo>
                    <a:cubicBezTo>
                      <a:pt x="38" y="0"/>
                      <a:pt x="35" y="3"/>
                      <a:pt x="33" y="9"/>
                    </a:cubicBezTo>
                    <a:cubicBezTo>
                      <a:pt x="29" y="3"/>
                      <a:pt x="26" y="0"/>
                      <a:pt x="24" y="1"/>
                    </a:cubicBezTo>
                    <a:cubicBezTo>
                      <a:pt x="22" y="1"/>
                      <a:pt x="21" y="4"/>
                      <a:pt x="21" y="8"/>
                    </a:cubicBezTo>
                    <a:cubicBezTo>
                      <a:pt x="18" y="6"/>
                      <a:pt x="15" y="5"/>
                      <a:pt x="14" y="6"/>
                    </a:cubicBezTo>
                    <a:cubicBezTo>
                      <a:pt x="12" y="8"/>
                      <a:pt x="12" y="13"/>
                      <a:pt x="15" y="20"/>
                    </a:cubicBezTo>
                    <a:cubicBezTo>
                      <a:pt x="8" y="19"/>
                      <a:pt x="3" y="19"/>
                      <a:pt x="2" y="22"/>
                    </a:cubicBezTo>
                    <a:cubicBezTo>
                      <a:pt x="1" y="24"/>
                      <a:pt x="3" y="27"/>
                      <a:pt x="7" y="30"/>
                    </a:cubicBezTo>
                    <a:cubicBezTo>
                      <a:pt x="3" y="32"/>
                      <a:pt x="0" y="34"/>
                      <a:pt x="0" y="36"/>
                    </a:cubicBezTo>
                    <a:cubicBezTo>
                      <a:pt x="0" y="38"/>
                      <a:pt x="3" y="40"/>
                      <a:pt x="9" y="41"/>
                    </a:cubicBezTo>
                    <a:cubicBezTo>
                      <a:pt x="5" y="45"/>
                      <a:pt x="3" y="48"/>
                      <a:pt x="4" y="50"/>
                    </a:cubicBezTo>
                    <a:cubicBezTo>
                      <a:pt x="5" y="52"/>
                      <a:pt x="8" y="52"/>
                      <a:pt x="13" y="51"/>
                    </a:cubicBezTo>
                    <a:cubicBezTo>
                      <a:pt x="11" y="55"/>
                      <a:pt x="11" y="59"/>
                      <a:pt x="13" y="60"/>
                    </a:cubicBezTo>
                    <a:cubicBezTo>
                      <a:pt x="15" y="61"/>
                      <a:pt x="18" y="60"/>
                      <a:pt x="23" y="56"/>
                    </a:cubicBezTo>
                    <a:cubicBezTo>
                      <a:pt x="23" y="62"/>
                      <a:pt x="25" y="66"/>
                      <a:pt x="27" y="67"/>
                    </a:cubicBezTo>
                    <a:cubicBezTo>
                      <a:pt x="29" y="67"/>
                      <a:pt x="32" y="64"/>
                      <a:pt x="35" y="58"/>
                    </a:cubicBezTo>
                    <a:cubicBezTo>
                      <a:pt x="38" y="64"/>
                      <a:pt x="41" y="66"/>
                      <a:pt x="44" y="66"/>
                    </a:cubicBezTo>
                    <a:cubicBezTo>
                      <a:pt x="45" y="65"/>
                      <a:pt x="46" y="63"/>
                      <a:pt x="47" y="59"/>
                    </a:cubicBezTo>
                    <a:cubicBezTo>
                      <a:pt x="50" y="61"/>
                      <a:pt x="52" y="62"/>
                      <a:pt x="54" y="61"/>
                    </a:cubicBezTo>
                    <a:cubicBezTo>
                      <a:pt x="56" y="59"/>
                      <a:pt x="55" y="54"/>
                      <a:pt x="52" y="47"/>
                    </a:cubicBezTo>
                    <a:cubicBezTo>
                      <a:pt x="59" y="48"/>
                      <a:pt x="65" y="47"/>
                      <a:pt x="66" y="45"/>
                    </a:cubicBezTo>
                    <a:cubicBezTo>
                      <a:pt x="66" y="43"/>
                      <a:pt x="64" y="40"/>
                      <a:pt x="60" y="37"/>
                    </a:cubicBezTo>
                    <a:cubicBezTo>
                      <a:pt x="65" y="35"/>
                      <a:pt x="68" y="33"/>
                      <a:pt x="68" y="31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sp>
          <p:nvSpPr>
            <p:cNvPr id="47" name="Freeform 32"/>
            <p:cNvSpPr>
              <a:spLocks/>
            </p:cNvSpPr>
            <p:nvPr/>
          </p:nvSpPr>
          <p:spPr bwMode="auto">
            <a:xfrm flipH="1">
              <a:off x="2304860" y="5777362"/>
              <a:ext cx="384558" cy="386010"/>
            </a:xfrm>
            <a:custGeom>
              <a:avLst/>
              <a:gdLst>
                <a:gd name="T0" fmla="*/ 242 w 264"/>
                <a:gd name="T1" fmla="*/ 157 h 264"/>
                <a:gd name="T2" fmla="*/ 259 w 264"/>
                <a:gd name="T3" fmla="*/ 128 h 264"/>
                <a:gd name="T4" fmla="*/ 238 w 264"/>
                <a:gd name="T5" fmla="*/ 66 h 264"/>
                <a:gd name="T6" fmla="*/ 192 w 264"/>
                <a:gd name="T7" fmla="*/ 20 h 264"/>
                <a:gd name="T8" fmla="*/ 158 w 264"/>
                <a:gd name="T9" fmla="*/ 23 h 264"/>
                <a:gd name="T10" fmla="*/ 157 w 264"/>
                <a:gd name="T11" fmla="*/ 23 h 264"/>
                <a:gd name="T12" fmla="*/ 156 w 264"/>
                <a:gd name="T13" fmla="*/ 23 h 264"/>
                <a:gd name="T14" fmla="*/ 128 w 264"/>
                <a:gd name="T15" fmla="*/ 5 h 264"/>
                <a:gd name="T16" fmla="*/ 66 w 264"/>
                <a:gd name="T17" fmla="*/ 26 h 264"/>
                <a:gd name="T18" fmla="*/ 20 w 264"/>
                <a:gd name="T19" fmla="*/ 72 h 264"/>
                <a:gd name="T20" fmla="*/ 23 w 264"/>
                <a:gd name="T21" fmla="*/ 106 h 264"/>
                <a:gd name="T22" fmla="*/ 23 w 264"/>
                <a:gd name="T23" fmla="*/ 107 h 264"/>
                <a:gd name="T24" fmla="*/ 22 w 264"/>
                <a:gd name="T25" fmla="*/ 108 h 264"/>
                <a:gd name="T26" fmla="*/ 5 w 264"/>
                <a:gd name="T27" fmla="*/ 136 h 264"/>
                <a:gd name="T28" fmla="*/ 26 w 264"/>
                <a:gd name="T29" fmla="*/ 198 h 264"/>
                <a:gd name="T30" fmla="*/ 72 w 264"/>
                <a:gd name="T31" fmla="*/ 244 h 264"/>
                <a:gd name="T32" fmla="*/ 106 w 264"/>
                <a:gd name="T33" fmla="*/ 241 h 264"/>
                <a:gd name="T34" fmla="*/ 107 w 264"/>
                <a:gd name="T35" fmla="*/ 242 h 264"/>
                <a:gd name="T36" fmla="*/ 108 w 264"/>
                <a:gd name="T37" fmla="*/ 242 h 264"/>
                <a:gd name="T38" fmla="*/ 136 w 264"/>
                <a:gd name="T39" fmla="*/ 259 h 264"/>
                <a:gd name="T40" fmla="*/ 198 w 264"/>
                <a:gd name="T41" fmla="*/ 238 h 264"/>
                <a:gd name="T42" fmla="*/ 244 w 264"/>
                <a:gd name="T43" fmla="*/ 192 h 264"/>
                <a:gd name="T44" fmla="*/ 241 w 264"/>
                <a:gd name="T45" fmla="*/ 159 h 264"/>
                <a:gd name="T46" fmla="*/ 241 w 264"/>
                <a:gd name="T47" fmla="*/ 158 h 264"/>
                <a:gd name="T48" fmla="*/ 242 w 264"/>
                <a:gd name="T49" fmla="*/ 15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264">
                  <a:moveTo>
                    <a:pt x="242" y="157"/>
                  </a:moveTo>
                  <a:cubicBezTo>
                    <a:pt x="250" y="149"/>
                    <a:pt x="256" y="139"/>
                    <a:pt x="259" y="128"/>
                  </a:cubicBezTo>
                  <a:cubicBezTo>
                    <a:pt x="264" y="107"/>
                    <a:pt x="255" y="85"/>
                    <a:pt x="238" y="66"/>
                  </a:cubicBezTo>
                  <a:cubicBezTo>
                    <a:pt x="229" y="42"/>
                    <a:pt x="213" y="25"/>
                    <a:pt x="192" y="20"/>
                  </a:cubicBezTo>
                  <a:cubicBezTo>
                    <a:pt x="181" y="18"/>
                    <a:pt x="170" y="19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48" y="14"/>
                    <a:pt x="139" y="8"/>
                    <a:pt x="128" y="5"/>
                  </a:cubicBezTo>
                  <a:cubicBezTo>
                    <a:pt x="107" y="0"/>
                    <a:pt x="85" y="9"/>
                    <a:pt x="66" y="26"/>
                  </a:cubicBezTo>
                  <a:cubicBezTo>
                    <a:pt x="42" y="35"/>
                    <a:pt x="25" y="51"/>
                    <a:pt x="20" y="72"/>
                  </a:cubicBezTo>
                  <a:cubicBezTo>
                    <a:pt x="17" y="83"/>
                    <a:pt x="19" y="95"/>
                    <a:pt x="23" y="106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4" y="116"/>
                    <a:pt x="8" y="125"/>
                    <a:pt x="5" y="136"/>
                  </a:cubicBezTo>
                  <a:cubicBezTo>
                    <a:pt x="0" y="157"/>
                    <a:pt x="9" y="179"/>
                    <a:pt x="26" y="198"/>
                  </a:cubicBezTo>
                  <a:cubicBezTo>
                    <a:pt x="35" y="222"/>
                    <a:pt x="51" y="239"/>
                    <a:pt x="72" y="244"/>
                  </a:cubicBezTo>
                  <a:cubicBezTo>
                    <a:pt x="83" y="247"/>
                    <a:pt x="94" y="246"/>
                    <a:pt x="106" y="241"/>
                  </a:cubicBezTo>
                  <a:cubicBezTo>
                    <a:pt x="107" y="242"/>
                    <a:pt x="107" y="242"/>
                    <a:pt x="107" y="242"/>
                  </a:cubicBezTo>
                  <a:cubicBezTo>
                    <a:pt x="108" y="242"/>
                    <a:pt x="108" y="242"/>
                    <a:pt x="108" y="242"/>
                  </a:cubicBezTo>
                  <a:cubicBezTo>
                    <a:pt x="116" y="250"/>
                    <a:pt x="125" y="257"/>
                    <a:pt x="136" y="259"/>
                  </a:cubicBezTo>
                  <a:cubicBezTo>
                    <a:pt x="157" y="264"/>
                    <a:pt x="179" y="256"/>
                    <a:pt x="198" y="238"/>
                  </a:cubicBezTo>
                  <a:cubicBezTo>
                    <a:pt x="222" y="229"/>
                    <a:pt x="239" y="213"/>
                    <a:pt x="244" y="192"/>
                  </a:cubicBezTo>
                  <a:cubicBezTo>
                    <a:pt x="247" y="181"/>
                    <a:pt x="245" y="170"/>
                    <a:pt x="241" y="159"/>
                  </a:cubicBezTo>
                  <a:cubicBezTo>
                    <a:pt x="241" y="158"/>
                    <a:pt x="241" y="158"/>
                    <a:pt x="241" y="158"/>
                  </a:cubicBezTo>
                  <a:lnTo>
                    <a:pt x="242" y="15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0"/>
            <p:cNvSpPr>
              <a:spLocks/>
            </p:cNvSpPr>
            <p:nvPr/>
          </p:nvSpPr>
          <p:spPr bwMode="auto">
            <a:xfrm flipH="1" flipV="1">
              <a:off x="2834217" y="5397258"/>
              <a:ext cx="95955" cy="95955"/>
            </a:xfrm>
            <a:custGeom>
              <a:avLst/>
              <a:gdLst>
                <a:gd name="T0" fmla="*/ 76 w 76"/>
                <a:gd name="T1" fmla="*/ 39 h 76"/>
                <a:gd name="T2" fmla="*/ 67 w 76"/>
                <a:gd name="T3" fmla="*/ 32 h 76"/>
                <a:gd name="T4" fmla="*/ 73 w 76"/>
                <a:gd name="T5" fmla="*/ 23 h 76"/>
                <a:gd name="T6" fmla="*/ 62 w 76"/>
                <a:gd name="T7" fmla="*/ 20 h 76"/>
                <a:gd name="T8" fmla="*/ 63 w 76"/>
                <a:gd name="T9" fmla="*/ 10 h 76"/>
                <a:gd name="T10" fmla="*/ 49 w 76"/>
                <a:gd name="T11" fmla="*/ 15 h 76"/>
                <a:gd name="T12" fmla="*/ 43 w 76"/>
                <a:gd name="T13" fmla="*/ 0 h 76"/>
                <a:gd name="T14" fmla="*/ 37 w 76"/>
                <a:gd name="T15" fmla="*/ 6 h 76"/>
                <a:gd name="T16" fmla="*/ 31 w 76"/>
                <a:gd name="T17" fmla="*/ 0 h 76"/>
                <a:gd name="T18" fmla="*/ 26 w 76"/>
                <a:gd name="T19" fmla="*/ 13 h 76"/>
                <a:gd name="T20" fmla="*/ 13 w 76"/>
                <a:gd name="T21" fmla="*/ 9 h 76"/>
                <a:gd name="T22" fmla="*/ 15 w 76"/>
                <a:gd name="T23" fmla="*/ 21 h 76"/>
                <a:gd name="T24" fmla="*/ 3 w 76"/>
                <a:gd name="T25" fmla="*/ 23 h 76"/>
                <a:gd name="T26" fmla="*/ 8 w 76"/>
                <a:gd name="T27" fmla="*/ 31 h 76"/>
                <a:gd name="T28" fmla="*/ 0 w 76"/>
                <a:gd name="T29" fmla="*/ 37 h 76"/>
                <a:gd name="T30" fmla="*/ 9 w 76"/>
                <a:gd name="T31" fmla="*/ 44 h 76"/>
                <a:gd name="T32" fmla="*/ 3 w 76"/>
                <a:gd name="T33" fmla="*/ 53 h 76"/>
                <a:gd name="T34" fmla="*/ 13 w 76"/>
                <a:gd name="T35" fmla="*/ 56 h 76"/>
                <a:gd name="T36" fmla="*/ 12 w 76"/>
                <a:gd name="T37" fmla="*/ 66 h 76"/>
                <a:gd name="T38" fmla="*/ 27 w 76"/>
                <a:gd name="T39" fmla="*/ 61 h 76"/>
                <a:gd name="T40" fmla="*/ 32 w 76"/>
                <a:gd name="T41" fmla="*/ 76 h 76"/>
                <a:gd name="T42" fmla="*/ 38 w 76"/>
                <a:gd name="T43" fmla="*/ 70 h 76"/>
                <a:gd name="T44" fmla="*/ 45 w 76"/>
                <a:gd name="T45" fmla="*/ 76 h 76"/>
                <a:gd name="T46" fmla="*/ 50 w 76"/>
                <a:gd name="T47" fmla="*/ 63 h 76"/>
                <a:gd name="T48" fmla="*/ 62 w 76"/>
                <a:gd name="T49" fmla="*/ 67 h 76"/>
                <a:gd name="T50" fmla="*/ 61 w 76"/>
                <a:gd name="T51" fmla="*/ 55 h 76"/>
                <a:gd name="T52" fmla="*/ 73 w 76"/>
                <a:gd name="T53" fmla="*/ 53 h 76"/>
                <a:gd name="T54" fmla="*/ 68 w 76"/>
                <a:gd name="T55" fmla="*/ 45 h 76"/>
                <a:gd name="T56" fmla="*/ 76 w 76"/>
                <a:gd name="T57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76">
                  <a:moveTo>
                    <a:pt x="76" y="39"/>
                  </a:moveTo>
                  <a:cubicBezTo>
                    <a:pt x="76" y="36"/>
                    <a:pt x="73" y="34"/>
                    <a:pt x="67" y="32"/>
                  </a:cubicBezTo>
                  <a:cubicBezTo>
                    <a:pt x="71" y="28"/>
                    <a:pt x="74" y="25"/>
                    <a:pt x="73" y="23"/>
                  </a:cubicBezTo>
                  <a:cubicBezTo>
                    <a:pt x="72" y="20"/>
                    <a:pt x="68" y="20"/>
                    <a:pt x="62" y="20"/>
                  </a:cubicBezTo>
                  <a:cubicBezTo>
                    <a:pt x="65" y="15"/>
                    <a:pt x="65" y="11"/>
                    <a:pt x="63" y="10"/>
                  </a:cubicBezTo>
                  <a:cubicBezTo>
                    <a:pt x="61" y="8"/>
                    <a:pt x="56" y="10"/>
                    <a:pt x="49" y="15"/>
                  </a:cubicBezTo>
                  <a:cubicBezTo>
                    <a:pt x="48" y="6"/>
                    <a:pt x="46" y="1"/>
                    <a:pt x="43" y="0"/>
                  </a:cubicBezTo>
                  <a:cubicBezTo>
                    <a:pt x="41" y="0"/>
                    <a:pt x="39" y="2"/>
                    <a:pt x="37" y="6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28" y="1"/>
                    <a:pt x="26" y="6"/>
                    <a:pt x="26" y="13"/>
                  </a:cubicBezTo>
                  <a:cubicBezTo>
                    <a:pt x="20" y="9"/>
                    <a:pt x="16" y="7"/>
                    <a:pt x="13" y="9"/>
                  </a:cubicBezTo>
                  <a:cubicBezTo>
                    <a:pt x="11" y="10"/>
                    <a:pt x="12" y="15"/>
                    <a:pt x="15" y="21"/>
                  </a:cubicBezTo>
                  <a:cubicBezTo>
                    <a:pt x="8" y="20"/>
                    <a:pt x="4" y="20"/>
                    <a:pt x="3" y="23"/>
                  </a:cubicBezTo>
                  <a:cubicBezTo>
                    <a:pt x="2" y="25"/>
                    <a:pt x="4" y="28"/>
                    <a:pt x="8" y="31"/>
                  </a:cubicBezTo>
                  <a:cubicBezTo>
                    <a:pt x="3" y="33"/>
                    <a:pt x="0" y="35"/>
                    <a:pt x="0" y="37"/>
                  </a:cubicBezTo>
                  <a:cubicBezTo>
                    <a:pt x="0" y="40"/>
                    <a:pt x="3" y="42"/>
                    <a:pt x="9" y="44"/>
                  </a:cubicBezTo>
                  <a:cubicBezTo>
                    <a:pt x="4" y="48"/>
                    <a:pt x="2" y="51"/>
                    <a:pt x="3" y="53"/>
                  </a:cubicBezTo>
                  <a:cubicBezTo>
                    <a:pt x="4" y="56"/>
                    <a:pt x="8" y="56"/>
                    <a:pt x="13" y="56"/>
                  </a:cubicBezTo>
                  <a:cubicBezTo>
                    <a:pt x="11" y="61"/>
                    <a:pt x="10" y="65"/>
                    <a:pt x="12" y="66"/>
                  </a:cubicBezTo>
                  <a:cubicBezTo>
                    <a:pt x="14" y="68"/>
                    <a:pt x="20" y="66"/>
                    <a:pt x="27" y="61"/>
                  </a:cubicBezTo>
                  <a:cubicBezTo>
                    <a:pt x="27" y="70"/>
                    <a:pt x="29" y="75"/>
                    <a:pt x="32" y="76"/>
                  </a:cubicBezTo>
                  <a:cubicBezTo>
                    <a:pt x="34" y="76"/>
                    <a:pt x="36" y="74"/>
                    <a:pt x="38" y="70"/>
                  </a:cubicBezTo>
                  <a:cubicBezTo>
                    <a:pt x="41" y="74"/>
                    <a:pt x="43" y="76"/>
                    <a:pt x="45" y="76"/>
                  </a:cubicBezTo>
                  <a:cubicBezTo>
                    <a:pt x="48" y="75"/>
                    <a:pt x="49" y="70"/>
                    <a:pt x="50" y="63"/>
                  </a:cubicBezTo>
                  <a:cubicBezTo>
                    <a:pt x="55" y="67"/>
                    <a:pt x="60" y="69"/>
                    <a:pt x="62" y="67"/>
                  </a:cubicBezTo>
                  <a:cubicBezTo>
                    <a:pt x="64" y="66"/>
                    <a:pt x="63" y="61"/>
                    <a:pt x="61" y="55"/>
                  </a:cubicBezTo>
                  <a:cubicBezTo>
                    <a:pt x="67" y="56"/>
                    <a:pt x="72" y="56"/>
                    <a:pt x="73" y="53"/>
                  </a:cubicBezTo>
                  <a:cubicBezTo>
                    <a:pt x="74" y="51"/>
                    <a:pt x="72" y="48"/>
                    <a:pt x="68" y="45"/>
                  </a:cubicBezTo>
                  <a:cubicBezTo>
                    <a:pt x="73" y="43"/>
                    <a:pt x="76" y="41"/>
                    <a:pt x="76" y="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0"/>
            <p:cNvSpPr>
              <a:spLocks/>
            </p:cNvSpPr>
            <p:nvPr/>
          </p:nvSpPr>
          <p:spPr bwMode="auto">
            <a:xfrm flipH="1">
              <a:off x="4645868" y="5810013"/>
              <a:ext cx="242888" cy="242888"/>
            </a:xfrm>
            <a:custGeom>
              <a:avLst/>
              <a:gdLst>
                <a:gd name="T0" fmla="*/ 76 w 76"/>
                <a:gd name="T1" fmla="*/ 39 h 76"/>
                <a:gd name="T2" fmla="*/ 67 w 76"/>
                <a:gd name="T3" fmla="*/ 32 h 76"/>
                <a:gd name="T4" fmla="*/ 73 w 76"/>
                <a:gd name="T5" fmla="*/ 23 h 76"/>
                <a:gd name="T6" fmla="*/ 62 w 76"/>
                <a:gd name="T7" fmla="*/ 20 h 76"/>
                <a:gd name="T8" fmla="*/ 63 w 76"/>
                <a:gd name="T9" fmla="*/ 10 h 76"/>
                <a:gd name="T10" fmla="*/ 49 w 76"/>
                <a:gd name="T11" fmla="*/ 15 h 76"/>
                <a:gd name="T12" fmla="*/ 43 w 76"/>
                <a:gd name="T13" fmla="*/ 0 h 76"/>
                <a:gd name="T14" fmla="*/ 37 w 76"/>
                <a:gd name="T15" fmla="*/ 6 h 76"/>
                <a:gd name="T16" fmla="*/ 31 w 76"/>
                <a:gd name="T17" fmla="*/ 0 h 76"/>
                <a:gd name="T18" fmla="*/ 26 w 76"/>
                <a:gd name="T19" fmla="*/ 13 h 76"/>
                <a:gd name="T20" fmla="*/ 13 w 76"/>
                <a:gd name="T21" fmla="*/ 9 h 76"/>
                <a:gd name="T22" fmla="*/ 15 w 76"/>
                <a:gd name="T23" fmla="*/ 21 h 76"/>
                <a:gd name="T24" fmla="*/ 3 w 76"/>
                <a:gd name="T25" fmla="*/ 23 h 76"/>
                <a:gd name="T26" fmla="*/ 8 w 76"/>
                <a:gd name="T27" fmla="*/ 31 h 76"/>
                <a:gd name="T28" fmla="*/ 0 w 76"/>
                <a:gd name="T29" fmla="*/ 37 h 76"/>
                <a:gd name="T30" fmla="*/ 9 w 76"/>
                <a:gd name="T31" fmla="*/ 44 h 76"/>
                <a:gd name="T32" fmla="*/ 3 w 76"/>
                <a:gd name="T33" fmla="*/ 53 h 76"/>
                <a:gd name="T34" fmla="*/ 13 w 76"/>
                <a:gd name="T35" fmla="*/ 56 h 76"/>
                <a:gd name="T36" fmla="*/ 12 w 76"/>
                <a:gd name="T37" fmla="*/ 66 h 76"/>
                <a:gd name="T38" fmla="*/ 27 w 76"/>
                <a:gd name="T39" fmla="*/ 61 h 76"/>
                <a:gd name="T40" fmla="*/ 32 w 76"/>
                <a:gd name="T41" fmla="*/ 76 h 76"/>
                <a:gd name="T42" fmla="*/ 38 w 76"/>
                <a:gd name="T43" fmla="*/ 70 h 76"/>
                <a:gd name="T44" fmla="*/ 45 w 76"/>
                <a:gd name="T45" fmla="*/ 76 h 76"/>
                <a:gd name="T46" fmla="*/ 50 w 76"/>
                <a:gd name="T47" fmla="*/ 63 h 76"/>
                <a:gd name="T48" fmla="*/ 62 w 76"/>
                <a:gd name="T49" fmla="*/ 67 h 76"/>
                <a:gd name="T50" fmla="*/ 61 w 76"/>
                <a:gd name="T51" fmla="*/ 55 h 76"/>
                <a:gd name="T52" fmla="*/ 73 w 76"/>
                <a:gd name="T53" fmla="*/ 53 h 76"/>
                <a:gd name="T54" fmla="*/ 68 w 76"/>
                <a:gd name="T55" fmla="*/ 45 h 76"/>
                <a:gd name="T56" fmla="*/ 76 w 76"/>
                <a:gd name="T57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76">
                  <a:moveTo>
                    <a:pt x="76" y="39"/>
                  </a:moveTo>
                  <a:cubicBezTo>
                    <a:pt x="76" y="36"/>
                    <a:pt x="73" y="34"/>
                    <a:pt x="67" y="32"/>
                  </a:cubicBezTo>
                  <a:cubicBezTo>
                    <a:pt x="71" y="28"/>
                    <a:pt x="74" y="25"/>
                    <a:pt x="73" y="23"/>
                  </a:cubicBezTo>
                  <a:cubicBezTo>
                    <a:pt x="72" y="20"/>
                    <a:pt x="68" y="20"/>
                    <a:pt x="62" y="20"/>
                  </a:cubicBezTo>
                  <a:cubicBezTo>
                    <a:pt x="65" y="15"/>
                    <a:pt x="65" y="11"/>
                    <a:pt x="63" y="10"/>
                  </a:cubicBezTo>
                  <a:cubicBezTo>
                    <a:pt x="61" y="8"/>
                    <a:pt x="56" y="10"/>
                    <a:pt x="49" y="15"/>
                  </a:cubicBezTo>
                  <a:cubicBezTo>
                    <a:pt x="48" y="6"/>
                    <a:pt x="46" y="1"/>
                    <a:pt x="43" y="0"/>
                  </a:cubicBezTo>
                  <a:cubicBezTo>
                    <a:pt x="41" y="0"/>
                    <a:pt x="39" y="2"/>
                    <a:pt x="37" y="6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28" y="1"/>
                    <a:pt x="26" y="6"/>
                    <a:pt x="26" y="13"/>
                  </a:cubicBezTo>
                  <a:cubicBezTo>
                    <a:pt x="20" y="9"/>
                    <a:pt x="16" y="7"/>
                    <a:pt x="13" y="9"/>
                  </a:cubicBezTo>
                  <a:cubicBezTo>
                    <a:pt x="11" y="10"/>
                    <a:pt x="12" y="15"/>
                    <a:pt x="15" y="21"/>
                  </a:cubicBezTo>
                  <a:cubicBezTo>
                    <a:pt x="8" y="20"/>
                    <a:pt x="4" y="20"/>
                    <a:pt x="3" y="23"/>
                  </a:cubicBezTo>
                  <a:cubicBezTo>
                    <a:pt x="2" y="25"/>
                    <a:pt x="4" y="28"/>
                    <a:pt x="8" y="31"/>
                  </a:cubicBezTo>
                  <a:cubicBezTo>
                    <a:pt x="3" y="33"/>
                    <a:pt x="0" y="35"/>
                    <a:pt x="0" y="37"/>
                  </a:cubicBezTo>
                  <a:cubicBezTo>
                    <a:pt x="0" y="40"/>
                    <a:pt x="3" y="42"/>
                    <a:pt x="9" y="44"/>
                  </a:cubicBezTo>
                  <a:cubicBezTo>
                    <a:pt x="4" y="48"/>
                    <a:pt x="2" y="51"/>
                    <a:pt x="3" y="53"/>
                  </a:cubicBezTo>
                  <a:cubicBezTo>
                    <a:pt x="4" y="56"/>
                    <a:pt x="8" y="56"/>
                    <a:pt x="13" y="56"/>
                  </a:cubicBezTo>
                  <a:cubicBezTo>
                    <a:pt x="11" y="61"/>
                    <a:pt x="10" y="65"/>
                    <a:pt x="12" y="66"/>
                  </a:cubicBezTo>
                  <a:cubicBezTo>
                    <a:pt x="14" y="68"/>
                    <a:pt x="20" y="66"/>
                    <a:pt x="27" y="61"/>
                  </a:cubicBezTo>
                  <a:cubicBezTo>
                    <a:pt x="27" y="70"/>
                    <a:pt x="29" y="75"/>
                    <a:pt x="32" y="76"/>
                  </a:cubicBezTo>
                  <a:cubicBezTo>
                    <a:pt x="34" y="76"/>
                    <a:pt x="36" y="74"/>
                    <a:pt x="38" y="70"/>
                  </a:cubicBezTo>
                  <a:cubicBezTo>
                    <a:pt x="41" y="74"/>
                    <a:pt x="43" y="76"/>
                    <a:pt x="45" y="76"/>
                  </a:cubicBezTo>
                  <a:cubicBezTo>
                    <a:pt x="48" y="75"/>
                    <a:pt x="49" y="70"/>
                    <a:pt x="50" y="63"/>
                  </a:cubicBezTo>
                  <a:cubicBezTo>
                    <a:pt x="55" y="67"/>
                    <a:pt x="60" y="69"/>
                    <a:pt x="62" y="67"/>
                  </a:cubicBezTo>
                  <a:cubicBezTo>
                    <a:pt x="64" y="66"/>
                    <a:pt x="63" y="61"/>
                    <a:pt x="61" y="55"/>
                  </a:cubicBezTo>
                  <a:cubicBezTo>
                    <a:pt x="67" y="56"/>
                    <a:pt x="72" y="56"/>
                    <a:pt x="73" y="53"/>
                  </a:cubicBezTo>
                  <a:cubicBezTo>
                    <a:pt x="74" y="51"/>
                    <a:pt x="72" y="48"/>
                    <a:pt x="68" y="45"/>
                  </a:cubicBezTo>
                  <a:cubicBezTo>
                    <a:pt x="73" y="43"/>
                    <a:pt x="76" y="41"/>
                    <a:pt x="76" y="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4"/>
            <p:cNvSpPr>
              <a:spLocks/>
            </p:cNvSpPr>
            <p:nvPr/>
          </p:nvSpPr>
          <p:spPr bwMode="auto">
            <a:xfrm flipH="1">
              <a:off x="3947595" y="5734073"/>
              <a:ext cx="164550" cy="161261"/>
            </a:xfrm>
            <a:custGeom>
              <a:avLst/>
              <a:gdLst>
                <a:gd name="T0" fmla="*/ 49 w 50"/>
                <a:gd name="T1" fmla="*/ 26 h 49"/>
                <a:gd name="T2" fmla="*/ 48 w 50"/>
                <a:gd name="T3" fmla="*/ 20 h 49"/>
                <a:gd name="T4" fmla="*/ 47 w 50"/>
                <a:gd name="T5" fmla="*/ 13 h 49"/>
                <a:gd name="T6" fmla="*/ 37 w 50"/>
                <a:gd name="T7" fmla="*/ 7 h 49"/>
                <a:gd name="T8" fmla="*/ 27 w 50"/>
                <a:gd name="T9" fmla="*/ 0 h 49"/>
                <a:gd name="T10" fmla="*/ 20 w 50"/>
                <a:gd name="T11" fmla="*/ 2 h 49"/>
                <a:gd name="T12" fmla="*/ 13 w 50"/>
                <a:gd name="T13" fmla="*/ 3 h 49"/>
                <a:gd name="T14" fmla="*/ 7 w 50"/>
                <a:gd name="T15" fmla="*/ 13 h 49"/>
                <a:gd name="T16" fmla="*/ 0 w 50"/>
                <a:gd name="T17" fmla="*/ 23 h 49"/>
                <a:gd name="T18" fmla="*/ 2 w 50"/>
                <a:gd name="T19" fmla="*/ 30 h 49"/>
                <a:gd name="T20" fmla="*/ 3 w 50"/>
                <a:gd name="T21" fmla="*/ 36 h 49"/>
                <a:gd name="T22" fmla="*/ 13 w 50"/>
                <a:gd name="T23" fmla="*/ 43 h 49"/>
                <a:gd name="T24" fmla="*/ 23 w 50"/>
                <a:gd name="T25" fmla="*/ 49 h 49"/>
                <a:gd name="T26" fmla="*/ 30 w 50"/>
                <a:gd name="T27" fmla="*/ 48 h 49"/>
                <a:gd name="T28" fmla="*/ 37 w 50"/>
                <a:gd name="T29" fmla="*/ 46 h 49"/>
                <a:gd name="T30" fmla="*/ 43 w 50"/>
                <a:gd name="T31" fmla="*/ 37 h 49"/>
                <a:gd name="T32" fmla="*/ 49 w 50"/>
                <a:gd name="T33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9" y="26"/>
                  </a:moveTo>
                  <a:cubicBezTo>
                    <a:pt x="50" y="24"/>
                    <a:pt x="49" y="22"/>
                    <a:pt x="48" y="20"/>
                  </a:cubicBezTo>
                  <a:cubicBezTo>
                    <a:pt x="48" y="17"/>
                    <a:pt x="48" y="15"/>
                    <a:pt x="47" y="13"/>
                  </a:cubicBezTo>
                  <a:cubicBezTo>
                    <a:pt x="45" y="10"/>
                    <a:pt x="41" y="7"/>
                    <a:pt x="37" y="7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4" y="0"/>
                    <a:pt x="22" y="1"/>
                    <a:pt x="20" y="2"/>
                  </a:cubicBezTo>
                  <a:cubicBezTo>
                    <a:pt x="18" y="2"/>
                    <a:pt x="15" y="2"/>
                    <a:pt x="13" y="3"/>
                  </a:cubicBezTo>
                  <a:cubicBezTo>
                    <a:pt x="10" y="5"/>
                    <a:pt x="7" y="9"/>
                    <a:pt x="7" y="13"/>
                  </a:cubicBezTo>
                  <a:cubicBezTo>
                    <a:pt x="3" y="16"/>
                    <a:pt x="1" y="19"/>
                    <a:pt x="0" y="23"/>
                  </a:cubicBezTo>
                  <a:cubicBezTo>
                    <a:pt x="0" y="25"/>
                    <a:pt x="1" y="28"/>
                    <a:pt x="2" y="30"/>
                  </a:cubicBezTo>
                  <a:cubicBezTo>
                    <a:pt x="2" y="32"/>
                    <a:pt x="2" y="34"/>
                    <a:pt x="3" y="36"/>
                  </a:cubicBezTo>
                  <a:cubicBezTo>
                    <a:pt x="5" y="40"/>
                    <a:pt x="9" y="42"/>
                    <a:pt x="13" y="43"/>
                  </a:cubicBezTo>
                  <a:cubicBezTo>
                    <a:pt x="16" y="47"/>
                    <a:pt x="19" y="49"/>
                    <a:pt x="23" y="49"/>
                  </a:cubicBezTo>
                  <a:cubicBezTo>
                    <a:pt x="25" y="49"/>
                    <a:pt x="28" y="49"/>
                    <a:pt x="30" y="48"/>
                  </a:cubicBezTo>
                  <a:cubicBezTo>
                    <a:pt x="32" y="48"/>
                    <a:pt x="34" y="48"/>
                    <a:pt x="37" y="46"/>
                  </a:cubicBezTo>
                  <a:cubicBezTo>
                    <a:pt x="40" y="45"/>
                    <a:pt x="42" y="41"/>
                    <a:pt x="43" y="37"/>
                  </a:cubicBezTo>
                  <a:cubicBezTo>
                    <a:pt x="47" y="34"/>
                    <a:pt x="49" y="30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4"/>
            <p:cNvSpPr>
              <a:spLocks/>
            </p:cNvSpPr>
            <p:nvPr/>
          </p:nvSpPr>
          <p:spPr bwMode="auto">
            <a:xfrm flipH="1">
              <a:off x="4714364" y="5884605"/>
              <a:ext cx="105896" cy="103780"/>
            </a:xfrm>
            <a:custGeom>
              <a:avLst/>
              <a:gdLst>
                <a:gd name="T0" fmla="*/ 49 w 50"/>
                <a:gd name="T1" fmla="*/ 26 h 49"/>
                <a:gd name="T2" fmla="*/ 48 w 50"/>
                <a:gd name="T3" fmla="*/ 20 h 49"/>
                <a:gd name="T4" fmla="*/ 47 w 50"/>
                <a:gd name="T5" fmla="*/ 13 h 49"/>
                <a:gd name="T6" fmla="*/ 37 w 50"/>
                <a:gd name="T7" fmla="*/ 7 h 49"/>
                <a:gd name="T8" fmla="*/ 27 w 50"/>
                <a:gd name="T9" fmla="*/ 0 h 49"/>
                <a:gd name="T10" fmla="*/ 20 w 50"/>
                <a:gd name="T11" fmla="*/ 2 h 49"/>
                <a:gd name="T12" fmla="*/ 13 w 50"/>
                <a:gd name="T13" fmla="*/ 3 h 49"/>
                <a:gd name="T14" fmla="*/ 7 w 50"/>
                <a:gd name="T15" fmla="*/ 13 h 49"/>
                <a:gd name="T16" fmla="*/ 0 w 50"/>
                <a:gd name="T17" fmla="*/ 23 h 49"/>
                <a:gd name="T18" fmla="*/ 2 w 50"/>
                <a:gd name="T19" fmla="*/ 30 h 49"/>
                <a:gd name="T20" fmla="*/ 3 w 50"/>
                <a:gd name="T21" fmla="*/ 36 h 49"/>
                <a:gd name="T22" fmla="*/ 13 w 50"/>
                <a:gd name="T23" fmla="*/ 43 h 49"/>
                <a:gd name="T24" fmla="*/ 23 w 50"/>
                <a:gd name="T25" fmla="*/ 49 h 49"/>
                <a:gd name="T26" fmla="*/ 30 w 50"/>
                <a:gd name="T27" fmla="*/ 48 h 49"/>
                <a:gd name="T28" fmla="*/ 37 w 50"/>
                <a:gd name="T29" fmla="*/ 46 h 49"/>
                <a:gd name="T30" fmla="*/ 43 w 50"/>
                <a:gd name="T31" fmla="*/ 37 h 49"/>
                <a:gd name="T32" fmla="*/ 49 w 50"/>
                <a:gd name="T33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9" y="26"/>
                  </a:moveTo>
                  <a:cubicBezTo>
                    <a:pt x="50" y="24"/>
                    <a:pt x="49" y="22"/>
                    <a:pt x="48" y="20"/>
                  </a:cubicBezTo>
                  <a:cubicBezTo>
                    <a:pt x="48" y="17"/>
                    <a:pt x="48" y="15"/>
                    <a:pt x="47" y="13"/>
                  </a:cubicBezTo>
                  <a:cubicBezTo>
                    <a:pt x="45" y="10"/>
                    <a:pt x="41" y="7"/>
                    <a:pt x="37" y="7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4" y="0"/>
                    <a:pt x="22" y="1"/>
                    <a:pt x="20" y="2"/>
                  </a:cubicBezTo>
                  <a:cubicBezTo>
                    <a:pt x="18" y="2"/>
                    <a:pt x="15" y="2"/>
                    <a:pt x="13" y="3"/>
                  </a:cubicBezTo>
                  <a:cubicBezTo>
                    <a:pt x="10" y="5"/>
                    <a:pt x="7" y="9"/>
                    <a:pt x="7" y="13"/>
                  </a:cubicBezTo>
                  <a:cubicBezTo>
                    <a:pt x="3" y="16"/>
                    <a:pt x="1" y="19"/>
                    <a:pt x="0" y="23"/>
                  </a:cubicBezTo>
                  <a:cubicBezTo>
                    <a:pt x="0" y="25"/>
                    <a:pt x="1" y="28"/>
                    <a:pt x="2" y="30"/>
                  </a:cubicBezTo>
                  <a:cubicBezTo>
                    <a:pt x="2" y="32"/>
                    <a:pt x="2" y="34"/>
                    <a:pt x="3" y="36"/>
                  </a:cubicBezTo>
                  <a:cubicBezTo>
                    <a:pt x="5" y="40"/>
                    <a:pt x="9" y="42"/>
                    <a:pt x="13" y="43"/>
                  </a:cubicBezTo>
                  <a:cubicBezTo>
                    <a:pt x="16" y="47"/>
                    <a:pt x="19" y="49"/>
                    <a:pt x="23" y="49"/>
                  </a:cubicBezTo>
                  <a:cubicBezTo>
                    <a:pt x="25" y="49"/>
                    <a:pt x="28" y="49"/>
                    <a:pt x="30" y="48"/>
                  </a:cubicBezTo>
                  <a:cubicBezTo>
                    <a:pt x="32" y="48"/>
                    <a:pt x="34" y="48"/>
                    <a:pt x="37" y="46"/>
                  </a:cubicBezTo>
                  <a:cubicBezTo>
                    <a:pt x="40" y="45"/>
                    <a:pt x="42" y="41"/>
                    <a:pt x="43" y="37"/>
                  </a:cubicBezTo>
                  <a:cubicBezTo>
                    <a:pt x="47" y="34"/>
                    <a:pt x="49" y="30"/>
                    <a:pt x="49" y="2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420939" y="5894167"/>
              <a:ext cx="152400" cy="152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9771061" y="6283770"/>
              <a:ext cx="6350" cy="12700"/>
            </a:xfrm>
            <a:custGeom>
              <a:avLst/>
              <a:gdLst>
                <a:gd name="T0" fmla="*/ 4 w 4"/>
                <a:gd name="T1" fmla="*/ 8 h 8"/>
                <a:gd name="T2" fmla="*/ 0 w 4"/>
                <a:gd name="T3" fmla="*/ 0 h 8"/>
                <a:gd name="T4" fmla="*/ 4 w 4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4" y="8"/>
                  </a:move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6"/>
            <p:cNvSpPr>
              <a:spLocks noChangeShapeType="1"/>
            </p:cNvSpPr>
            <p:nvPr/>
          </p:nvSpPr>
          <p:spPr bwMode="auto">
            <a:xfrm flipH="1" flipV="1">
              <a:off x="9771061" y="6283770"/>
              <a:ext cx="6350" cy="127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 rot="347535">
              <a:off x="9763724" y="5625565"/>
              <a:ext cx="1632875" cy="657409"/>
            </a:xfrm>
            <a:custGeom>
              <a:avLst/>
              <a:gdLst>
                <a:gd name="T0" fmla="*/ 0 w 594"/>
                <a:gd name="T1" fmla="*/ 251 h 255"/>
                <a:gd name="T2" fmla="*/ 592 w 594"/>
                <a:gd name="T3" fmla="*/ 0 h 255"/>
                <a:gd name="T4" fmla="*/ 594 w 594"/>
                <a:gd name="T5" fmla="*/ 4 h 255"/>
                <a:gd name="T6" fmla="*/ 2 w 594"/>
                <a:gd name="T7" fmla="*/ 255 h 255"/>
                <a:gd name="T8" fmla="*/ 0 w 594"/>
                <a:gd name="T9" fmla="*/ 25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255">
                  <a:moveTo>
                    <a:pt x="0" y="251"/>
                  </a:moveTo>
                  <a:cubicBezTo>
                    <a:pt x="141" y="201"/>
                    <a:pt x="442" y="91"/>
                    <a:pt x="592" y="0"/>
                  </a:cubicBezTo>
                  <a:cubicBezTo>
                    <a:pt x="594" y="4"/>
                    <a:pt x="594" y="4"/>
                    <a:pt x="594" y="4"/>
                  </a:cubicBezTo>
                  <a:cubicBezTo>
                    <a:pt x="445" y="95"/>
                    <a:pt x="143" y="205"/>
                    <a:pt x="2" y="255"/>
                  </a:cubicBezTo>
                  <a:cubicBezTo>
                    <a:pt x="0" y="251"/>
                    <a:pt x="0" y="251"/>
                    <a:pt x="0" y="251"/>
                  </a:cubicBezTo>
                </a:path>
              </a:pathLst>
            </a:custGeom>
            <a:solidFill>
              <a:srgbClr val="00A99D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 rot="806488" flipH="1">
              <a:off x="11377312" y="5452235"/>
              <a:ext cx="365582" cy="421970"/>
              <a:chOff x="1457010" y="1673260"/>
              <a:chExt cx="617538" cy="712788"/>
            </a:xfrm>
          </p:grpSpPr>
          <p:sp>
            <p:nvSpPr>
              <p:cNvPr id="57" name="Freeform 8"/>
              <p:cNvSpPr>
                <a:spLocks/>
              </p:cNvSpPr>
              <p:nvPr/>
            </p:nvSpPr>
            <p:spPr bwMode="auto">
              <a:xfrm flipH="1">
                <a:off x="1457010" y="1673260"/>
                <a:ext cx="595313" cy="652463"/>
              </a:xfrm>
              <a:custGeom>
                <a:avLst/>
                <a:gdLst>
                  <a:gd name="T0" fmla="*/ 182 w 187"/>
                  <a:gd name="T1" fmla="*/ 130 h 204"/>
                  <a:gd name="T2" fmla="*/ 126 w 187"/>
                  <a:gd name="T3" fmla="*/ 88 h 204"/>
                  <a:gd name="T4" fmla="*/ 99 w 187"/>
                  <a:gd name="T5" fmla="*/ 29 h 204"/>
                  <a:gd name="T6" fmla="*/ 29 w 187"/>
                  <a:gd name="T7" fmla="*/ 166 h 204"/>
                  <a:gd name="T8" fmla="*/ 119 w 187"/>
                  <a:gd name="T9" fmla="*/ 198 h 204"/>
                  <a:gd name="T10" fmla="*/ 182 w 187"/>
                  <a:gd name="T11" fmla="*/ 13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204">
                    <a:moveTo>
                      <a:pt x="182" y="130"/>
                    </a:moveTo>
                    <a:cubicBezTo>
                      <a:pt x="173" y="98"/>
                      <a:pt x="151" y="87"/>
                      <a:pt x="126" y="88"/>
                    </a:cubicBezTo>
                    <a:cubicBezTo>
                      <a:pt x="127" y="59"/>
                      <a:pt x="114" y="34"/>
                      <a:pt x="99" y="29"/>
                    </a:cubicBezTo>
                    <a:cubicBezTo>
                      <a:pt x="17" y="0"/>
                      <a:pt x="0" y="129"/>
                      <a:pt x="29" y="166"/>
                    </a:cubicBezTo>
                    <a:cubicBezTo>
                      <a:pt x="35" y="185"/>
                      <a:pt x="86" y="204"/>
                      <a:pt x="119" y="198"/>
                    </a:cubicBezTo>
                    <a:cubicBezTo>
                      <a:pt x="162" y="190"/>
                      <a:pt x="187" y="150"/>
                      <a:pt x="182" y="13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 9"/>
              <p:cNvSpPr>
                <a:spLocks/>
              </p:cNvSpPr>
              <p:nvPr/>
            </p:nvSpPr>
            <p:spPr bwMode="auto">
              <a:xfrm flipH="1">
                <a:off x="1482410" y="1698660"/>
                <a:ext cx="592138" cy="687388"/>
              </a:xfrm>
              <a:custGeom>
                <a:avLst/>
                <a:gdLst>
                  <a:gd name="T0" fmla="*/ 178 w 186"/>
                  <a:gd name="T1" fmla="*/ 208 h 215"/>
                  <a:gd name="T2" fmla="*/ 53 w 186"/>
                  <a:gd name="T3" fmla="*/ 154 h 215"/>
                  <a:gd name="T4" fmla="*/ 102 w 186"/>
                  <a:gd name="T5" fmla="*/ 127 h 215"/>
                  <a:gd name="T6" fmla="*/ 153 w 186"/>
                  <a:gd name="T7" fmla="*/ 64 h 215"/>
                  <a:gd name="T8" fmla="*/ 40 w 186"/>
                  <a:gd name="T9" fmla="*/ 136 h 215"/>
                  <a:gd name="T10" fmla="*/ 50 w 186"/>
                  <a:gd name="T11" fmla="*/ 79 h 215"/>
                  <a:gd name="T12" fmla="*/ 32 w 186"/>
                  <a:gd name="T13" fmla="*/ 0 h 215"/>
                  <a:gd name="T14" fmla="*/ 28 w 186"/>
                  <a:gd name="T15" fmla="*/ 156 h 215"/>
                  <a:gd name="T16" fmla="*/ 28 w 186"/>
                  <a:gd name="T17" fmla="*/ 160 h 215"/>
                  <a:gd name="T18" fmla="*/ 31 w 186"/>
                  <a:gd name="T19" fmla="*/ 161 h 215"/>
                  <a:gd name="T20" fmla="*/ 98 w 186"/>
                  <a:gd name="T21" fmla="*/ 200 h 215"/>
                  <a:gd name="T22" fmla="*/ 178 w 186"/>
                  <a:gd name="T23" fmla="*/ 20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6" h="215">
                    <a:moveTo>
                      <a:pt x="178" y="208"/>
                    </a:moveTo>
                    <a:cubicBezTo>
                      <a:pt x="186" y="183"/>
                      <a:pt x="98" y="158"/>
                      <a:pt x="53" y="154"/>
                    </a:cubicBezTo>
                    <a:cubicBezTo>
                      <a:pt x="68" y="148"/>
                      <a:pt x="87" y="137"/>
                      <a:pt x="102" y="127"/>
                    </a:cubicBezTo>
                    <a:cubicBezTo>
                      <a:pt x="137" y="101"/>
                      <a:pt x="157" y="70"/>
                      <a:pt x="153" y="64"/>
                    </a:cubicBezTo>
                    <a:cubicBezTo>
                      <a:pt x="137" y="44"/>
                      <a:pt x="69" y="101"/>
                      <a:pt x="40" y="136"/>
                    </a:cubicBezTo>
                    <a:cubicBezTo>
                      <a:pt x="45" y="120"/>
                      <a:pt x="49" y="98"/>
                      <a:pt x="50" y="79"/>
                    </a:cubicBezTo>
                    <a:cubicBezTo>
                      <a:pt x="51" y="35"/>
                      <a:pt x="40" y="0"/>
                      <a:pt x="32" y="0"/>
                    </a:cubicBezTo>
                    <a:cubicBezTo>
                      <a:pt x="0" y="0"/>
                      <a:pt x="13" y="143"/>
                      <a:pt x="28" y="156"/>
                    </a:cubicBezTo>
                    <a:cubicBezTo>
                      <a:pt x="27" y="158"/>
                      <a:pt x="27" y="159"/>
                      <a:pt x="28" y="160"/>
                    </a:cubicBezTo>
                    <a:cubicBezTo>
                      <a:pt x="28" y="160"/>
                      <a:pt x="29" y="161"/>
                      <a:pt x="31" y="161"/>
                    </a:cubicBezTo>
                    <a:cubicBezTo>
                      <a:pt x="37" y="170"/>
                      <a:pt x="70" y="190"/>
                      <a:pt x="98" y="200"/>
                    </a:cubicBezTo>
                    <a:cubicBezTo>
                      <a:pt x="139" y="215"/>
                      <a:pt x="176" y="215"/>
                      <a:pt x="178" y="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Freeform 10"/>
            <p:cNvSpPr>
              <a:spLocks/>
            </p:cNvSpPr>
            <p:nvPr/>
          </p:nvSpPr>
          <p:spPr bwMode="auto">
            <a:xfrm rot="1986842">
              <a:off x="10004233" y="5813019"/>
              <a:ext cx="502445" cy="552636"/>
            </a:xfrm>
            <a:custGeom>
              <a:avLst/>
              <a:gdLst>
                <a:gd name="T0" fmla="*/ 171 w 196"/>
                <a:gd name="T1" fmla="*/ 162 h 191"/>
                <a:gd name="T2" fmla="*/ 46 w 196"/>
                <a:gd name="T3" fmla="*/ 135 h 191"/>
                <a:gd name="T4" fmla="*/ 79 w 196"/>
                <a:gd name="T5" fmla="*/ 11 h 191"/>
                <a:gd name="T6" fmla="*/ 25 w 196"/>
                <a:gd name="T7" fmla="*/ 148 h 191"/>
                <a:gd name="T8" fmla="*/ 23 w 196"/>
                <a:gd name="T9" fmla="*/ 150 h 191"/>
                <a:gd name="T10" fmla="*/ 171 w 196"/>
                <a:gd name="T11" fmla="*/ 162 h 191"/>
                <a:gd name="connsiteX0" fmla="*/ 7753 w 7872"/>
                <a:gd name="connsiteY0" fmla="*/ 8159 h 8944"/>
                <a:gd name="connsiteX1" fmla="*/ 1376 w 7872"/>
                <a:gd name="connsiteY1" fmla="*/ 6745 h 8944"/>
                <a:gd name="connsiteX2" fmla="*/ 3060 w 7872"/>
                <a:gd name="connsiteY2" fmla="*/ 253 h 8944"/>
                <a:gd name="connsiteX3" fmla="*/ 305 w 7872"/>
                <a:gd name="connsiteY3" fmla="*/ 7426 h 8944"/>
                <a:gd name="connsiteX4" fmla="*/ 202 w 7872"/>
                <a:gd name="connsiteY4" fmla="*/ 7530 h 8944"/>
                <a:gd name="connsiteX5" fmla="*/ 7753 w 7872"/>
                <a:gd name="connsiteY5" fmla="*/ 8159 h 8944"/>
                <a:gd name="connsiteX0" fmla="*/ 9849 w 9849"/>
                <a:gd name="connsiteY0" fmla="*/ 9122 h 10251"/>
                <a:gd name="connsiteX1" fmla="*/ 1748 w 9849"/>
                <a:gd name="connsiteY1" fmla="*/ 7541 h 10251"/>
                <a:gd name="connsiteX2" fmla="*/ 3887 w 9849"/>
                <a:gd name="connsiteY2" fmla="*/ 283 h 10251"/>
                <a:gd name="connsiteX3" fmla="*/ 387 w 9849"/>
                <a:gd name="connsiteY3" fmla="*/ 8303 h 10251"/>
                <a:gd name="connsiteX4" fmla="*/ 257 w 9849"/>
                <a:gd name="connsiteY4" fmla="*/ 8419 h 10251"/>
                <a:gd name="connsiteX5" fmla="*/ 9849 w 9849"/>
                <a:gd name="connsiteY5" fmla="*/ 9122 h 10251"/>
                <a:gd name="connsiteX0" fmla="*/ 10000 w 10000"/>
                <a:gd name="connsiteY0" fmla="*/ 8899 h 10131"/>
                <a:gd name="connsiteX1" fmla="*/ 1775 w 10000"/>
                <a:gd name="connsiteY1" fmla="*/ 7356 h 10131"/>
                <a:gd name="connsiteX2" fmla="*/ 3947 w 10000"/>
                <a:gd name="connsiteY2" fmla="*/ 276 h 10131"/>
                <a:gd name="connsiteX3" fmla="*/ 393 w 10000"/>
                <a:gd name="connsiteY3" fmla="*/ 8100 h 10131"/>
                <a:gd name="connsiteX4" fmla="*/ 261 w 10000"/>
                <a:gd name="connsiteY4" fmla="*/ 8213 h 10131"/>
                <a:gd name="connsiteX5" fmla="*/ 10000 w 10000"/>
                <a:gd name="connsiteY5" fmla="*/ 8899 h 10131"/>
                <a:gd name="connsiteX0" fmla="*/ 10361 w 10361"/>
                <a:gd name="connsiteY0" fmla="*/ 8632 h 9864"/>
                <a:gd name="connsiteX1" fmla="*/ 2136 w 10361"/>
                <a:gd name="connsiteY1" fmla="*/ 7089 h 9864"/>
                <a:gd name="connsiteX2" fmla="*/ 4308 w 10361"/>
                <a:gd name="connsiteY2" fmla="*/ 9 h 9864"/>
                <a:gd name="connsiteX3" fmla="*/ 754 w 10361"/>
                <a:gd name="connsiteY3" fmla="*/ 7833 h 9864"/>
                <a:gd name="connsiteX4" fmla="*/ 622 w 10361"/>
                <a:gd name="connsiteY4" fmla="*/ 7946 h 9864"/>
                <a:gd name="connsiteX5" fmla="*/ 10361 w 10361"/>
                <a:gd name="connsiteY5" fmla="*/ 8632 h 9864"/>
                <a:gd name="connsiteX0" fmla="*/ 10000 w 10000"/>
                <a:gd name="connsiteY0" fmla="*/ 8749 h 9998"/>
                <a:gd name="connsiteX1" fmla="*/ 2062 w 10000"/>
                <a:gd name="connsiteY1" fmla="*/ 7185 h 9998"/>
                <a:gd name="connsiteX2" fmla="*/ 4158 w 10000"/>
                <a:gd name="connsiteY2" fmla="*/ 7 h 9998"/>
                <a:gd name="connsiteX3" fmla="*/ 728 w 10000"/>
                <a:gd name="connsiteY3" fmla="*/ 7939 h 9998"/>
                <a:gd name="connsiteX4" fmla="*/ 600 w 10000"/>
                <a:gd name="connsiteY4" fmla="*/ 8054 h 9998"/>
                <a:gd name="connsiteX5" fmla="*/ 10000 w 10000"/>
                <a:gd name="connsiteY5" fmla="*/ 8749 h 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98">
                  <a:moveTo>
                    <a:pt x="10000" y="8749"/>
                  </a:moveTo>
                  <a:cubicBezTo>
                    <a:pt x="8794" y="7359"/>
                    <a:pt x="4412" y="6548"/>
                    <a:pt x="2062" y="7185"/>
                  </a:cubicBezTo>
                  <a:cubicBezTo>
                    <a:pt x="3589" y="5882"/>
                    <a:pt x="5305" y="-234"/>
                    <a:pt x="4158" y="7"/>
                  </a:cubicBezTo>
                  <a:cubicBezTo>
                    <a:pt x="92" y="863"/>
                    <a:pt x="-860" y="6318"/>
                    <a:pt x="728" y="7939"/>
                  </a:cubicBezTo>
                  <a:cubicBezTo>
                    <a:pt x="663" y="7996"/>
                    <a:pt x="663" y="8054"/>
                    <a:pt x="600" y="8054"/>
                  </a:cubicBezTo>
                  <a:cubicBezTo>
                    <a:pt x="2036" y="9883"/>
                    <a:pt x="5687" y="10988"/>
                    <a:pt x="10000" y="87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0" name="Freeform 23"/>
            <p:cNvSpPr>
              <a:spLocks/>
            </p:cNvSpPr>
            <p:nvPr/>
          </p:nvSpPr>
          <p:spPr bwMode="auto">
            <a:xfrm>
              <a:off x="9539526" y="5031266"/>
              <a:ext cx="344488" cy="344488"/>
            </a:xfrm>
            <a:custGeom>
              <a:avLst/>
              <a:gdLst>
                <a:gd name="T0" fmla="*/ 108 w 108"/>
                <a:gd name="T1" fmla="*/ 48 h 108"/>
                <a:gd name="T2" fmla="*/ 98 w 108"/>
                <a:gd name="T3" fmla="*/ 41 h 108"/>
                <a:gd name="T4" fmla="*/ 102 w 108"/>
                <a:gd name="T5" fmla="*/ 30 h 108"/>
                <a:gd name="T6" fmla="*/ 84 w 108"/>
                <a:gd name="T7" fmla="*/ 28 h 108"/>
                <a:gd name="T8" fmla="*/ 85 w 108"/>
                <a:gd name="T9" fmla="*/ 10 h 108"/>
                <a:gd name="T10" fmla="*/ 69 w 108"/>
                <a:gd name="T11" fmla="*/ 16 h 108"/>
                <a:gd name="T12" fmla="*/ 62 w 108"/>
                <a:gd name="T13" fmla="*/ 0 h 108"/>
                <a:gd name="T14" fmla="*/ 52 w 108"/>
                <a:gd name="T15" fmla="*/ 10 h 108"/>
                <a:gd name="T16" fmla="*/ 41 w 108"/>
                <a:gd name="T17" fmla="*/ 1 h 108"/>
                <a:gd name="T18" fmla="*/ 35 w 108"/>
                <a:gd name="T19" fmla="*/ 16 h 108"/>
                <a:gd name="T20" fmla="*/ 20 w 108"/>
                <a:gd name="T21" fmla="*/ 12 h 108"/>
                <a:gd name="T22" fmla="*/ 21 w 108"/>
                <a:gd name="T23" fmla="*/ 27 h 108"/>
                <a:gd name="T24" fmla="*/ 6 w 108"/>
                <a:gd name="T25" fmla="*/ 29 h 108"/>
                <a:gd name="T26" fmla="*/ 18 w 108"/>
                <a:gd name="T27" fmla="*/ 47 h 108"/>
                <a:gd name="T28" fmla="*/ 0 w 108"/>
                <a:gd name="T29" fmla="*/ 60 h 108"/>
                <a:gd name="T30" fmla="*/ 10 w 108"/>
                <a:gd name="T31" fmla="*/ 67 h 108"/>
                <a:gd name="T32" fmla="*/ 5 w 108"/>
                <a:gd name="T33" fmla="*/ 78 h 108"/>
                <a:gd name="T34" fmla="*/ 24 w 108"/>
                <a:gd name="T35" fmla="*/ 80 h 108"/>
                <a:gd name="T36" fmla="*/ 23 w 108"/>
                <a:gd name="T37" fmla="*/ 98 h 108"/>
                <a:gd name="T38" fmla="*/ 39 w 108"/>
                <a:gd name="T39" fmla="*/ 92 h 108"/>
                <a:gd name="T40" fmla="*/ 46 w 108"/>
                <a:gd name="T41" fmla="*/ 107 h 108"/>
                <a:gd name="T42" fmla="*/ 56 w 108"/>
                <a:gd name="T43" fmla="*/ 97 h 108"/>
                <a:gd name="T44" fmla="*/ 67 w 108"/>
                <a:gd name="T45" fmla="*/ 106 h 108"/>
                <a:gd name="T46" fmla="*/ 73 w 108"/>
                <a:gd name="T47" fmla="*/ 91 h 108"/>
                <a:gd name="T48" fmla="*/ 88 w 108"/>
                <a:gd name="T49" fmla="*/ 96 h 108"/>
                <a:gd name="T50" fmla="*/ 87 w 108"/>
                <a:gd name="T51" fmla="*/ 81 h 108"/>
                <a:gd name="T52" fmla="*/ 102 w 108"/>
                <a:gd name="T53" fmla="*/ 78 h 108"/>
                <a:gd name="T54" fmla="*/ 90 w 108"/>
                <a:gd name="T55" fmla="*/ 60 h 108"/>
                <a:gd name="T56" fmla="*/ 108 w 108"/>
                <a:gd name="T57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cubicBezTo>
                    <a:pt x="107" y="45"/>
                    <a:pt x="104" y="43"/>
                    <a:pt x="98" y="41"/>
                  </a:cubicBezTo>
                  <a:cubicBezTo>
                    <a:pt x="102" y="37"/>
                    <a:pt x="104" y="33"/>
                    <a:pt x="102" y="30"/>
                  </a:cubicBezTo>
                  <a:cubicBezTo>
                    <a:pt x="101" y="27"/>
                    <a:pt x="94" y="26"/>
                    <a:pt x="84" y="28"/>
                  </a:cubicBezTo>
                  <a:cubicBezTo>
                    <a:pt x="88" y="19"/>
                    <a:pt x="88" y="12"/>
                    <a:pt x="85" y="10"/>
                  </a:cubicBezTo>
                  <a:cubicBezTo>
                    <a:pt x="82" y="8"/>
                    <a:pt x="76" y="10"/>
                    <a:pt x="69" y="16"/>
                  </a:cubicBezTo>
                  <a:cubicBezTo>
                    <a:pt x="68" y="7"/>
                    <a:pt x="65" y="1"/>
                    <a:pt x="62" y="0"/>
                  </a:cubicBezTo>
                  <a:cubicBezTo>
                    <a:pt x="59" y="0"/>
                    <a:pt x="55" y="4"/>
                    <a:pt x="52" y="10"/>
                  </a:cubicBezTo>
                  <a:cubicBezTo>
                    <a:pt x="48" y="4"/>
                    <a:pt x="44" y="1"/>
                    <a:pt x="41" y="1"/>
                  </a:cubicBezTo>
                  <a:cubicBezTo>
                    <a:pt x="37" y="2"/>
                    <a:pt x="35" y="8"/>
                    <a:pt x="35" y="16"/>
                  </a:cubicBezTo>
                  <a:cubicBezTo>
                    <a:pt x="28" y="12"/>
                    <a:pt x="22" y="10"/>
                    <a:pt x="20" y="12"/>
                  </a:cubicBezTo>
                  <a:cubicBezTo>
                    <a:pt x="17" y="14"/>
                    <a:pt x="18" y="20"/>
                    <a:pt x="21" y="27"/>
                  </a:cubicBezTo>
                  <a:cubicBezTo>
                    <a:pt x="13" y="26"/>
                    <a:pt x="7" y="26"/>
                    <a:pt x="6" y="29"/>
                  </a:cubicBezTo>
                  <a:cubicBezTo>
                    <a:pt x="4" y="33"/>
                    <a:pt x="9" y="40"/>
                    <a:pt x="18" y="47"/>
                  </a:cubicBezTo>
                  <a:cubicBezTo>
                    <a:pt x="6" y="51"/>
                    <a:pt x="0" y="56"/>
                    <a:pt x="0" y="60"/>
                  </a:cubicBezTo>
                  <a:cubicBezTo>
                    <a:pt x="0" y="63"/>
                    <a:pt x="4" y="65"/>
                    <a:pt x="10" y="67"/>
                  </a:cubicBezTo>
                  <a:cubicBezTo>
                    <a:pt x="6" y="71"/>
                    <a:pt x="4" y="75"/>
                    <a:pt x="5" y="78"/>
                  </a:cubicBezTo>
                  <a:cubicBezTo>
                    <a:pt x="7" y="81"/>
                    <a:pt x="14" y="82"/>
                    <a:pt x="24" y="80"/>
                  </a:cubicBezTo>
                  <a:cubicBezTo>
                    <a:pt x="20" y="89"/>
                    <a:pt x="19" y="96"/>
                    <a:pt x="23" y="98"/>
                  </a:cubicBezTo>
                  <a:cubicBezTo>
                    <a:pt x="26" y="100"/>
                    <a:pt x="31" y="98"/>
                    <a:pt x="39" y="92"/>
                  </a:cubicBezTo>
                  <a:cubicBezTo>
                    <a:pt x="40" y="101"/>
                    <a:pt x="42" y="107"/>
                    <a:pt x="46" y="107"/>
                  </a:cubicBezTo>
                  <a:cubicBezTo>
                    <a:pt x="49" y="108"/>
                    <a:pt x="53" y="104"/>
                    <a:pt x="56" y="97"/>
                  </a:cubicBezTo>
                  <a:cubicBezTo>
                    <a:pt x="60" y="104"/>
                    <a:pt x="64" y="107"/>
                    <a:pt x="67" y="106"/>
                  </a:cubicBezTo>
                  <a:cubicBezTo>
                    <a:pt x="70" y="106"/>
                    <a:pt x="72" y="100"/>
                    <a:pt x="73" y="91"/>
                  </a:cubicBezTo>
                  <a:cubicBezTo>
                    <a:pt x="80" y="96"/>
                    <a:pt x="85" y="98"/>
                    <a:pt x="88" y="96"/>
                  </a:cubicBezTo>
                  <a:cubicBezTo>
                    <a:pt x="91" y="94"/>
                    <a:pt x="90" y="88"/>
                    <a:pt x="87" y="81"/>
                  </a:cubicBezTo>
                  <a:cubicBezTo>
                    <a:pt x="95" y="82"/>
                    <a:pt x="101" y="81"/>
                    <a:pt x="102" y="78"/>
                  </a:cubicBezTo>
                  <a:cubicBezTo>
                    <a:pt x="104" y="75"/>
                    <a:pt x="99" y="68"/>
                    <a:pt x="90" y="60"/>
                  </a:cubicBezTo>
                  <a:cubicBezTo>
                    <a:pt x="101" y="56"/>
                    <a:pt x="108" y="52"/>
                    <a:pt x="108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/>
            <p:cNvSpPr>
              <a:spLocks/>
            </p:cNvSpPr>
            <p:nvPr/>
          </p:nvSpPr>
          <p:spPr bwMode="auto">
            <a:xfrm>
              <a:off x="8429578" y="5854375"/>
              <a:ext cx="608927" cy="327464"/>
            </a:xfrm>
            <a:custGeom>
              <a:avLst/>
              <a:gdLst>
                <a:gd name="T0" fmla="*/ 6 w 240"/>
                <a:gd name="T1" fmla="*/ 29 h 137"/>
                <a:gd name="T2" fmla="*/ 197 w 240"/>
                <a:gd name="T3" fmla="*/ 129 h 137"/>
                <a:gd name="T4" fmla="*/ 6 w 240"/>
                <a:gd name="T5" fmla="*/ 29 h 137"/>
                <a:gd name="connsiteX0" fmla="*/ 5 w 8178"/>
                <a:gd name="connsiteY0" fmla="*/ 330 h 7745"/>
                <a:gd name="connsiteX1" fmla="*/ 7963 w 8178"/>
                <a:gd name="connsiteY1" fmla="*/ 7629 h 7745"/>
                <a:gd name="connsiteX2" fmla="*/ 5 w 8178"/>
                <a:gd name="connsiteY2" fmla="*/ 330 h 7745"/>
                <a:gd name="connsiteX0" fmla="*/ 0 w 10093"/>
                <a:gd name="connsiteY0" fmla="*/ 477 h 10050"/>
                <a:gd name="connsiteX1" fmla="*/ 9731 w 10093"/>
                <a:gd name="connsiteY1" fmla="*/ 9901 h 10050"/>
                <a:gd name="connsiteX2" fmla="*/ 0 w 10093"/>
                <a:gd name="connsiteY2" fmla="*/ 477 h 10050"/>
                <a:gd name="connsiteX0" fmla="*/ 0 w 9731"/>
                <a:gd name="connsiteY0" fmla="*/ 636 h 10209"/>
                <a:gd name="connsiteX1" fmla="*/ 9731 w 9731"/>
                <a:gd name="connsiteY1" fmla="*/ 10060 h 10209"/>
                <a:gd name="connsiteX2" fmla="*/ 0 w 9731"/>
                <a:gd name="connsiteY2" fmla="*/ 636 h 10209"/>
                <a:gd name="connsiteX0" fmla="*/ 0 w 10000"/>
                <a:gd name="connsiteY0" fmla="*/ 97 h 9475"/>
                <a:gd name="connsiteX1" fmla="*/ 10000 w 10000"/>
                <a:gd name="connsiteY1" fmla="*/ 9328 h 9475"/>
                <a:gd name="connsiteX2" fmla="*/ 0 w 10000"/>
                <a:gd name="connsiteY2" fmla="*/ 97 h 9475"/>
                <a:gd name="connsiteX0" fmla="*/ 0 w 10000"/>
                <a:gd name="connsiteY0" fmla="*/ 102 h 9940"/>
                <a:gd name="connsiteX1" fmla="*/ 10000 w 10000"/>
                <a:gd name="connsiteY1" fmla="*/ 9845 h 9940"/>
                <a:gd name="connsiteX2" fmla="*/ 0 w 10000"/>
                <a:gd name="connsiteY2" fmla="*/ 102 h 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9940">
                  <a:moveTo>
                    <a:pt x="0" y="102"/>
                  </a:moveTo>
                  <a:cubicBezTo>
                    <a:pt x="1254" y="6563"/>
                    <a:pt x="7749" y="10625"/>
                    <a:pt x="10000" y="9845"/>
                  </a:cubicBezTo>
                  <a:cubicBezTo>
                    <a:pt x="8788" y="5251"/>
                    <a:pt x="2814" y="-864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/>
            <p:cNvSpPr>
              <a:spLocks/>
            </p:cNvSpPr>
            <p:nvPr/>
          </p:nvSpPr>
          <p:spPr bwMode="auto">
            <a:xfrm>
              <a:off x="8718947" y="5377348"/>
              <a:ext cx="349680" cy="396781"/>
            </a:xfrm>
            <a:custGeom>
              <a:avLst/>
              <a:gdLst>
                <a:gd name="T0" fmla="*/ 133 w 149"/>
                <a:gd name="T1" fmla="*/ 26 h 151"/>
                <a:gd name="T2" fmla="*/ 8 w 149"/>
                <a:gd name="T3" fmla="*/ 107 h 151"/>
                <a:gd name="T4" fmla="*/ 17 w 149"/>
                <a:gd name="T5" fmla="*/ 111 h 151"/>
                <a:gd name="T6" fmla="*/ 80 w 149"/>
                <a:gd name="T7" fmla="*/ 137 h 151"/>
                <a:gd name="T8" fmla="*/ 23 w 149"/>
                <a:gd name="T9" fmla="*/ 108 h 151"/>
                <a:gd name="T10" fmla="*/ 133 w 149"/>
                <a:gd name="T11" fmla="*/ 26 h 151"/>
                <a:gd name="connsiteX0" fmla="*/ 8650 w 8781"/>
                <a:gd name="connsiteY0" fmla="*/ 295 h 7940"/>
                <a:gd name="connsiteX1" fmla="*/ 261 w 8781"/>
                <a:gd name="connsiteY1" fmla="*/ 5659 h 7940"/>
                <a:gd name="connsiteX2" fmla="*/ 865 w 8781"/>
                <a:gd name="connsiteY2" fmla="*/ 5924 h 7940"/>
                <a:gd name="connsiteX3" fmla="*/ 5093 w 8781"/>
                <a:gd name="connsiteY3" fmla="*/ 7646 h 7940"/>
                <a:gd name="connsiteX4" fmla="*/ 1268 w 8781"/>
                <a:gd name="connsiteY4" fmla="*/ 5725 h 7940"/>
                <a:gd name="connsiteX5" fmla="*/ 8650 w 8781"/>
                <a:gd name="connsiteY5" fmla="*/ 295 h 7940"/>
                <a:gd name="connsiteX0" fmla="*/ 9851 w 10000"/>
                <a:gd name="connsiteY0" fmla="*/ 525 h 10154"/>
                <a:gd name="connsiteX1" fmla="*/ 297 w 10000"/>
                <a:gd name="connsiteY1" fmla="*/ 7280 h 10154"/>
                <a:gd name="connsiteX2" fmla="*/ 985 w 10000"/>
                <a:gd name="connsiteY2" fmla="*/ 7614 h 10154"/>
                <a:gd name="connsiteX3" fmla="*/ 5800 w 10000"/>
                <a:gd name="connsiteY3" fmla="*/ 9783 h 10154"/>
                <a:gd name="connsiteX4" fmla="*/ 1444 w 10000"/>
                <a:gd name="connsiteY4" fmla="*/ 7363 h 10154"/>
                <a:gd name="connsiteX5" fmla="*/ 9851 w 10000"/>
                <a:gd name="connsiteY5" fmla="*/ 525 h 10154"/>
                <a:gd name="connsiteX0" fmla="*/ 9851 w 9851"/>
                <a:gd name="connsiteY0" fmla="*/ 525 h 10154"/>
                <a:gd name="connsiteX1" fmla="*/ 297 w 9851"/>
                <a:gd name="connsiteY1" fmla="*/ 7280 h 10154"/>
                <a:gd name="connsiteX2" fmla="*/ 985 w 9851"/>
                <a:gd name="connsiteY2" fmla="*/ 7614 h 10154"/>
                <a:gd name="connsiteX3" fmla="*/ 5800 w 9851"/>
                <a:gd name="connsiteY3" fmla="*/ 9783 h 10154"/>
                <a:gd name="connsiteX4" fmla="*/ 1444 w 9851"/>
                <a:gd name="connsiteY4" fmla="*/ 7363 h 10154"/>
                <a:gd name="connsiteX5" fmla="*/ 9851 w 9851"/>
                <a:gd name="connsiteY5" fmla="*/ 525 h 10154"/>
                <a:gd name="connsiteX0" fmla="*/ 10000 w 10602"/>
                <a:gd name="connsiteY0" fmla="*/ 517 h 10000"/>
                <a:gd name="connsiteX1" fmla="*/ 301 w 10602"/>
                <a:gd name="connsiteY1" fmla="*/ 7170 h 10000"/>
                <a:gd name="connsiteX2" fmla="*/ 1000 w 10602"/>
                <a:gd name="connsiteY2" fmla="*/ 7499 h 10000"/>
                <a:gd name="connsiteX3" fmla="*/ 5888 w 10602"/>
                <a:gd name="connsiteY3" fmla="*/ 9635 h 10000"/>
                <a:gd name="connsiteX4" fmla="*/ 1466 w 10602"/>
                <a:gd name="connsiteY4" fmla="*/ 7251 h 10000"/>
                <a:gd name="connsiteX5" fmla="*/ 10000 w 10602"/>
                <a:gd name="connsiteY5" fmla="*/ 517 h 10000"/>
                <a:gd name="connsiteX0" fmla="*/ 10000 w 10118"/>
                <a:gd name="connsiteY0" fmla="*/ 1687 h 11170"/>
                <a:gd name="connsiteX1" fmla="*/ 301 w 10118"/>
                <a:gd name="connsiteY1" fmla="*/ 8340 h 11170"/>
                <a:gd name="connsiteX2" fmla="*/ 1000 w 10118"/>
                <a:gd name="connsiteY2" fmla="*/ 8669 h 11170"/>
                <a:gd name="connsiteX3" fmla="*/ 5888 w 10118"/>
                <a:gd name="connsiteY3" fmla="*/ 10805 h 11170"/>
                <a:gd name="connsiteX4" fmla="*/ 1466 w 10118"/>
                <a:gd name="connsiteY4" fmla="*/ 8421 h 11170"/>
                <a:gd name="connsiteX5" fmla="*/ 10000 w 10118"/>
                <a:gd name="connsiteY5" fmla="*/ 1687 h 11170"/>
                <a:gd name="connsiteX0" fmla="*/ 10000 w 10038"/>
                <a:gd name="connsiteY0" fmla="*/ 1102 h 10585"/>
                <a:gd name="connsiteX1" fmla="*/ 301 w 10038"/>
                <a:gd name="connsiteY1" fmla="*/ 7755 h 10585"/>
                <a:gd name="connsiteX2" fmla="*/ 1000 w 10038"/>
                <a:gd name="connsiteY2" fmla="*/ 8084 h 10585"/>
                <a:gd name="connsiteX3" fmla="*/ 5888 w 10038"/>
                <a:gd name="connsiteY3" fmla="*/ 10220 h 10585"/>
                <a:gd name="connsiteX4" fmla="*/ 1466 w 10038"/>
                <a:gd name="connsiteY4" fmla="*/ 7836 h 10585"/>
                <a:gd name="connsiteX5" fmla="*/ 10000 w 10038"/>
                <a:gd name="connsiteY5" fmla="*/ 1102 h 10585"/>
                <a:gd name="connsiteX0" fmla="*/ 10000 w 10602"/>
                <a:gd name="connsiteY0" fmla="*/ 740 h 10223"/>
                <a:gd name="connsiteX1" fmla="*/ 301 w 10602"/>
                <a:gd name="connsiteY1" fmla="*/ 7393 h 10223"/>
                <a:gd name="connsiteX2" fmla="*/ 1000 w 10602"/>
                <a:gd name="connsiteY2" fmla="*/ 7722 h 10223"/>
                <a:gd name="connsiteX3" fmla="*/ 5888 w 10602"/>
                <a:gd name="connsiteY3" fmla="*/ 9858 h 10223"/>
                <a:gd name="connsiteX4" fmla="*/ 1466 w 10602"/>
                <a:gd name="connsiteY4" fmla="*/ 7474 h 10223"/>
                <a:gd name="connsiteX5" fmla="*/ 10000 w 10602"/>
                <a:gd name="connsiteY5" fmla="*/ 740 h 10223"/>
                <a:gd name="connsiteX0" fmla="*/ 6852 w 7703"/>
                <a:gd name="connsiteY0" fmla="*/ 687 h 11041"/>
                <a:gd name="connsiteX1" fmla="*/ 301 w 7703"/>
                <a:gd name="connsiteY1" fmla="*/ 8211 h 11041"/>
                <a:gd name="connsiteX2" fmla="*/ 1000 w 7703"/>
                <a:gd name="connsiteY2" fmla="*/ 8540 h 11041"/>
                <a:gd name="connsiteX3" fmla="*/ 5888 w 7703"/>
                <a:gd name="connsiteY3" fmla="*/ 10676 h 11041"/>
                <a:gd name="connsiteX4" fmla="*/ 1466 w 7703"/>
                <a:gd name="connsiteY4" fmla="*/ 8292 h 11041"/>
                <a:gd name="connsiteX5" fmla="*/ 6852 w 7703"/>
                <a:gd name="connsiteY5" fmla="*/ 687 h 11041"/>
                <a:gd name="connsiteX0" fmla="*/ 8895 w 9440"/>
                <a:gd name="connsiteY0" fmla="*/ 189 h 9567"/>
                <a:gd name="connsiteX1" fmla="*/ 391 w 9440"/>
                <a:gd name="connsiteY1" fmla="*/ 7004 h 9567"/>
                <a:gd name="connsiteX2" fmla="*/ 1298 w 9440"/>
                <a:gd name="connsiteY2" fmla="*/ 7302 h 9567"/>
                <a:gd name="connsiteX3" fmla="*/ 7644 w 9440"/>
                <a:gd name="connsiteY3" fmla="*/ 9236 h 9567"/>
                <a:gd name="connsiteX4" fmla="*/ 1903 w 9440"/>
                <a:gd name="connsiteY4" fmla="*/ 7077 h 9567"/>
                <a:gd name="connsiteX5" fmla="*/ 8895 w 9440"/>
                <a:gd name="connsiteY5" fmla="*/ 189 h 9567"/>
                <a:gd name="connsiteX0" fmla="*/ 11246 w 11712"/>
                <a:gd name="connsiteY0" fmla="*/ 214 h 9356"/>
                <a:gd name="connsiteX1" fmla="*/ 414 w 11712"/>
                <a:gd name="connsiteY1" fmla="*/ 6677 h 9356"/>
                <a:gd name="connsiteX2" fmla="*/ 1375 w 11712"/>
                <a:gd name="connsiteY2" fmla="*/ 6988 h 9356"/>
                <a:gd name="connsiteX3" fmla="*/ 8097 w 11712"/>
                <a:gd name="connsiteY3" fmla="*/ 9010 h 9356"/>
                <a:gd name="connsiteX4" fmla="*/ 2016 w 11712"/>
                <a:gd name="connsiteY4" fmla="*/ 6753 h 9356"/>
                <a:gd name="connsiteX5" fmla="*/ 11246 w 11712"/>
                <a:gd name="connsiteY5" fmla="*/ 214 h 9356"/>
                <a:gd name="connsiteX0" fmla="*/ 9602 w 10000"/>
                <a:gd name="connsiteY0" fmla="*/ 514 h 10285"/>
                <a:gd name="connsiteX1" fmla="*/ 353 w 10000"/>
                <a:gd name="connsiteY1" fmla="*/ 7422 h 10285"/>
                <a:gd name="connsiteX2" fmla="*/ 1174 w 10000"/>
                <a:gd name="connsiteY2" fmla="*/ 7754 h 10285"/>
                <a:gd name="connsiteX3" fmla="*/ 6913 w 10000"/>
                <a:gd name="connsiteY3" fmla="*/ 9915 h 10285"/>
                <a:gd name="connsiteX4" fmla="*/ 1721 w 10000"/>
                <a:gd name="connsiteY4" fmla="*/ 7503 h 10285"/>
                <a:gd name="connsiteX5" fmla="*/ 9602 w 10000"/>
                <a:gd name="connsiteY5" fmla="*/ 514 h 1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285">
                  <a:moveTo>
                    <a:pt x="9602" y="514"/>
                  </a:moveTo>
                  <a:cubicBezTo>
                    <a:pt x="7561" y="-2176"/>
                    <a:pt x="1721" y="6507"/>
                    <a:pt x="353" y="7422"/>
                  </a:cubicBezTo>
                  <a:cubicBezTo>
                    <a:pt x="-375" y="8005"/>
                    <a:pt x="81" y="8005"/>
                    <a:pt x="1174" y="7754"/>
                  </a:cubicBezTo>
                  <a:cubicBezTo>
                    <a:pt x="2139" y="9262"/>
                    <a:pt x="5821" y="11078"/>
                    <a:pt x="6913" y="9915"/>
                  </a:cubicBezTo>
                  <a:cubicBezTo>
                    <a:pt x="7277" y="9583"/>
                    <a:pt x="6093" y="8337"/>
                    <a:pt x="1721" y="7503"/>
                  </a:cubicBezTo>
                  <a:cubicBezTo>
                    <a:pt x="5365" y="6424"/>
                    <a:pt x="11643" y="3204"/>
                    <a:pt x="9602" y="5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"/>
            <p:cNvSpPr>
              <a:spLocks/>
            </p:cNvSpPr>
            <p:nvPr/>
          </p:nvSpPr>
          <p:spPr bwMode="auto">
            <a:xfrm>
              <a:off x="10057214" y="5246797"/>
              <a:ext cx="198438" cy="198438"/>
            </a:xfrm>
            <a:custGeom>
              <a:avLst/>
              <a:gdLst>
                <a:gd name="T0" fmla="*/ 57 w 62"/>
                <a:gd name="T1" fmla="*/ 32 h 62"/>
                <a:gd name="T2" fmla="*/ 62 w 62"/>
                <a:gd name="T3" fmla="*/ 26 h 62"/>
                <a:gd name="T4" fmla="*/ 52 w 62"/>
                <a:gd name="T5" fmla="*/ 22 h 62"/>
                <a:gd name="T6" fmla="*/ 56 w 62"/>
                <a:gd name="T7" fmla="*/ 12 h 62"/>
                <a:gd name="T8" fmla="*/ 46 w 62"/>
                <a:gd name="T9" fmla="*/ 13 h 62"/>
                <a:gd name="T10" fmla="*/ 45 w 62"/>
                <a:gd name="T11" fmla="*/ 3 h 62"/>
                <a:gd name="T12" fmla="*/ 37 w 62"/>
                <a:gd name="T13" fmla="*/ 7 h 62"/>
                <a:gd name="T14" fmla="*/ 33 w 62"/>
                <a:gd name="T15" fmla="*/ 0 h 62"/>
                <a:gd name="T16" fmla="*/ 27 w 62"/>
                <a:gd name="T17" fmla="*/ 7 h 62"/>
                <a:gd name="T18" fmla="*/ 20 w 62"/>
                <a:gd name="T19" fmla="*/ 2 h 62"/>
                <a:gd name="T20" fmla="*/ 18 w 62"/>
                <a:gd name="T21" fmla="*/ 11 h 62"/>
                <a:gd name="T22" fmla="*/ 9 w 62"/>
                <a:gd name="T23" fmla="*/ 9 h 62"/>
                <a:gd name="T24" fmla="*/ 13 w 62"/>
                <a:gd name="T25" fmla="*/ 21 h 62"/>
                <a:gd name="T26" fmla="*/ 1 w 62"/>
                <a:gd name="T27" fmla="*/ 25 h 62"/>
                <a:gd name="T28" fmla="*/ 5 w 62"/>
                <a:gd name="T29" fmla="*/ 30 h 62"/>
                <a:gd name="T30" fmla="*/ 0 w 62"/>
                <a:gd name="T31" fmla="*/ 36 h 62"/>
                <a:gd name="T32" fmla="*/ 10 w 62"/>
                <a:gd name="T33" fmla="*/ 40 h 62"/>
                <a:gd name="T34" fmla="*/ 6 w 62"/>
                <a:gd name="T35" fmla="*/ 50 h 62"/>
                <a:gd name="T36" fmla="*/ 16 w 62"/>
                <a:gd name="T37" fmla="*/ 49 h 62"/>
                <a:gd name="T38" fmla="*/ 17 w 62"/>
                <a:gd name="T39" fmla="*/ 59 h 62"/>
                <a:gd name="T40" fmla="*/ 25 w 62"/>
                <a:gd name="T41" fmla="*/ 55 h 62"/>
                <a:gd name="T42" fmla="*/ 29 w 62"/>
                <a:gd name="T43" fmla="*/ 62 h 62"/>
                <a:gd name="T44" fmla="*/ 35 w 62"/>
                <a:gd name="T45" fmla="*/ 55 h 62"/>
                <a:gd name="T46" fmla="*/ 42 w 62"/>
                <a:gd name="T47" fmla="*/ 60 h 62"/>
                <a:gd name="T48" fmla="*/ 44 w 62"/>
                <a:gd name="T49" fmla="*/ 51 h 62"/>
                <a:gd name="T50" fmla="*/ 53 w 62"/>
                <a:gd name="T51" fmla="*/ 53 h 62"/>
                <a:gd name="T52" fmla="*/ 50 w 62"/>
                <a:gd name="T53" fmla="*/ 41 h 62"/>
                <a:gd name="T54" fmla="*/ 61 w 62"/>
                <a:gd name="T55" fmla="*/ 37 h 62"/>
                <a:gd name="T56" fmla="*/ 57 w 62"/>
                <a:gd name="T57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62">
                  <a:moveTo>
                    <a:pt x="57" y="32"/>
                  </a:moveTo>
                  <a:cubicBezTo>
                    <a:pt x="60" y="30"/>
                    <a:pt x="62" y="28"/>
                    <a:pt x="62" y="26"/>
                  </a:cubicBezTo>
                  <a:cubicBezTo>
                    <a:pt x="61" y="24"/>
                    <a:pt x="58" y="23"/>
                    <a:pt x="52" y="22"/>
                  </a:cubicBezTo>
                  <a:cubicBezTo>
                    <a:pt x="55" y="18"/>
                    <a:pt x="57" y="14"/>
                    <a:pt x="56" y="12"/>
                  </a:cubicBezTo>
                  <a:cubicBezTo>
                    <a:pt x="54" y="11"/>
                    <a:pt x="51" y="11"/>
                    <a:pt x="46" y="13"/>
                  </a:cubicBezTo>
                  <a:cubicBezTo>
                    <a:pt x="47" y="8"/>
                    <a:pt x="47" y="4"/>
                    <a:pt x="45" y="3"/>
                  </a:cubicBezTo>
                  <a:cubicBezTo>
                    <a:pt x="43" y="2"/>
                    <a:pt x="40" y="4"/>
                    <a:pt x="37" y="7"/>
                  </a:cubicBezTo>
                  <a:cubicBezTo>
                    <a:pt x="36" y="3"/>
                    <a:pt x="35" y="0"/>
                    <a:pt x="33" y="0"/>
                  </a:cubicBezTo>
                  <a:cubicBezTo>
                    <a:pt x="31" y="0"/>
                    <a:pt x="29" y="3"/>
                    <a:pt x="27" y="7"/>
                  </a:cubicBezTo>
                  <a:cubicBezTo>
                    <a:pt x="24" y="4"/>
                    <a:pt x="22" y="1"/>
                    <a:pt x="20" y="2"/>
                  </a:cubicBezTo>
                  <a:cubicBezTo>
                    <a:pt x="18" y="3"/>
                    <a:pt x="17" y="6"/>
                    <a:pt x="18" y="11"/>
                  </a:cubicBezTo>
                  <a:cubicBezTo>
                    <a:pt x="14" y="9"/>
                    <a:pt x="10" y="8"/>
                    <a:pt x="9" y="9"/>
                  </a:cubicBezTo>
                  <a:cubicBezTo>
                    <a:pt x="7" y="11"/>
                    <a:pt x="9" y="16"/>
                    <a:pt x="13" y="21"/>
                  </a:cubicBezTo>
                  <a:cubicBezTo>
                    <a:pt x="6" y="21"/>
                    <a:pt x="1" y="23"/>
                    <a:pt x="1" y="25"/>
                  </a:cubicBezTo>
                  <a:cubicBezTo>
                    <a:pt x="0" y="27"/>
                    <a:pt x="2" y="29"/>
                    <a:pt x="5" y="30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1" y="38"/>
                    <a:pt x="4" y="39"/>
                    <a:pt x="10" y="40"/>
                  </a:cubicBezTo>
                  <a:cubicBezTo>
                    <a:pt x="7" y="44"/>
                    <a:pt x="5" y="48"/>
                    <a:pt x="6" y="50"/>
                  </a:cubicBezTo>
                  <a:cubicBezTo>
                    <a:pt x="8" y="51"/>
                    <a:pt x="11" y="51"/>
                    <a:pt x="16" y="49"/>
                  </a:cubicBezTo>
                  <a:cubicBezTo>
                    <a:pt x="15" y="54"/>
                    <a:pt x="16" y="58"/>
                    <a:pt x="17" y="59"/>
                  </a:cubicBezTo>
                  <a:cubicBezTo>
                    <a:pt x="19" y="60"/>
                    <a:pt x="22" y="58"/>
                    <a:pt x="25" y="55"/>
                  </a:cubicBezTo>
                  <a:cubicBezTo>
                    <a:pt x="26" y="59"/>
                    <a:pt x="27" y="62"/>
                    <a:pt x="29" y="62"/>
                  </a:cubicBezTo>
                  <a:cubicBezTo>
                    <a:pt x="31" y="62"/>
                    <a:pt x="33" y="59"/>
                    <a:pt x="35" y="55"/>
                  </a:cubicBezTo>
                  <a:cubicBezTo>
                    <a:pt x="38" y="58"/>
                    <a:pt x="40" y="61"/>
                    <a:pt x="42" y="60"/>
                  </a:cubicBezTo>
                  <a:cubicBezTo>
                    <a:pt x="44" y="59"/>
                    <a:pt x="45" y="56"/>
                    <a:pt x="44" y="51"/>
                  </a:cubicBezTo>
                  <a:cubicBezTo>
                    <a:pt x="49" y="53"/>
                    <a:pt x="52" y="54"/>
                    <a:pt x="53" y="53"/>
                  </a:cubicBezTo>
                  <a:cubicBezTo>
                    <a:pt x="55" y="51"/>
                    <a:pt x="53" y="46"/>
                    <a:pt x="50" y="41"/>
                  </a:cubicBezTo>
                  <a:cubicBezTo>
                    <a:pt x="56" y="41"/>
                    <a:pt x="61" y="39"/>
                    <a:pt x="61" y="37"/>
                  </a:cubicBezTo>
                  <a:cubicBezTo>
                    <a:pt x="62" y="35"/>
                    <a:pt x="60" y="33"/>
                    <a:pt x="5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"/>
            <p:cNvSpPr>
              <a:spLocks/>
            </p:cNvSpPr>
            <p:nvPr/>
          </p:nvSpPr>
          <p:spPr bwMode="auto">
            <a:xfrm>
              <a:off x="10402328" y="6046412"/>
              <a:ext cx="193675" cy="198438"/>
            </a:xfrm>
            <a:custGeom>
              <a:avLst/>
              <a:gdLst>
                <a:gd name="T0" fmla="*/ 57 w 61"/>
                <a:gd name="T1" fmla="*/ 32 h 62"/>
                <a:gd name="T2" fmla="*/ 61 w 61"/>
                <a:gd name="T3" fmla="*/ 27 h 62"/>
                <a:gd name="T4" fmla="*/ 51 w 61"/>
                <a:gd name="T5" fmla="*/ 23 h 62"/>
                <a:gd name="T6" fmla="*/ 55 w 61"/>
                <a:gd name="T7" fmla="*/ 13 h 62"/>
                <a:gd name="T8" fmla="*/ 45 w 61"/>
                <a:gd name="T9" fmla="*/ 13 h 62"/>
                <a:gd name="T10" fmla="*/ 44 w 61"/>
                <a:gd name="T11" fmla="*/ 4 h 62"/>
                <a:gd name="T12" fmla="*/ 37 w 61"/>
                <a:gd name="T13" fmla="*/ 7 h 62"/>
                <a:gd name="T14" fmla="*/ 32 w 61"/>
                <a:gd name="T15" fmla="*/ 1 h 62"/>
                <a:gd name="T16" fmla="*/ 27 w 61"/>
                <a:gd name="T17" fmla="*/ 8 h 62"/>
                <a:gd name="T18" fmla="*/ 19 w 61"/>
                <a:gd name="T19" fmla="*/ 3 h 62"/>
                <a:gd name="T20" fmla="*/ 17 w 61"/>
                <a:gd name="T21" fmla="*/ 11 h 62"/>
                <a:gd name="T22" fmla="*/ 9 w 61"/>
                <a:gd name="T23" fmla="*/ 10 h 62"/>
                <a:gd name="T24" fmla="*/ 12 w 61"/>
                <a:gd name="T25" fmla="*/ 22 h 62"/>
                <a:gd name="T26" fmla="*/ 0 w 61"/>
                <a:gd name="T27" fmla="*/ 26 h 62"/>
                <a:gd name="T28" fmla="*/ 4 w 61"/>
                <a:gd name="T29" fmla="*/ 31 h 62"/>
                <a:gd name="T30" fmla="*/ 0 w 61"/>
                <a:gd name="T31" fmla="*/ 36 h 62"/>
                <a:gd name="T32" fmla="*/ 10 w 61"/>
                <a:gd name="T33" fmla="*/ 40 h 62"/>
                <a:gd name="T34" fmla="*/ 6 w 61"/>
                <a:gd name="T35" fmla="*/ 50 h 62"/>
                <a:gd name="T36" fmla="*/ 16 w 61"/>
                <a:gd name="T37" fmla="*/ 49 h 62"/>
                <a:gd name="T38" fmla="*/ 17 w 61"/>
                <a:gd name="T39" fmla="*/ 59 h 62"/>
                <a:gd name="T40" fmla="*/ 24 w 61"/>
                <a:gd name="T41" fmla="*/ 55 h 62"/>
                <a:gd name="T42" fmla="*/ 29 w 61"/>
                <a:gd name="T43" fmla="*/ 62 h 62"/>
                <a:gd name="T44" fmla="*/ 34 w 61"/>
                <a:gd name="T45" fmla="*/ 55 h 62"/>
                <a:gd name="T46" fmla="*/ 42 w 61"/>
                <a:gd name="T47" fmla="*/ 60 h 62"/>
                <a:gd name="T48" fmla="*/ 44 w 61"/>
                <a:gd name="T49" fmla="*/ 52 h 62"/>
                <a:gd name="T50" fmla="*/ 53 w 61"/>
                <a:gd name="T51" fmla="*/ 53 h 62"/>
                <a:gd name="T52" fmla="*/ 49 w 61"/>
                <a:gd name="T53" fmla="*/ 41 h 62"/>
                <a:gd name="T54" fmla="*/ 61 w 61"/>
                <a:gd name="T55" fmla="*/ 37 h 62"/>
                <a:gd name="T56" fmla="*/ 57 w 61"/>
                <a:gd name="T57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" h="62">
                  <a:moveTo>
                    <a:pt x="57" y="32"/>
                  </a:moveTo>
                  <a:cubicBezTo>
                    <a:pt x="60" y="30"/>
                    <a:pt x="61" y="29"/>
                    <a:pt x="61" y="27"/>
                  </a:cubicBezTo>
                  <a:cubicBezTo>
                    <a:pt x="61" y="25"/>
                    <a:pt x="57" y="23"/>
                    <a:pt x="51" y="23"/>
                  </a:cubicBezTo>
                  <a:cubicBezTo>
                    <a:pt x="55" y="18"/>
                    <a:pt x="57" y="15"/>
                    <a:pt x="55" y="13"/>
                  </a:cubicBezTo>
                  <a:cubicBezTo>
                    <a:pt x="54" y="11"/>
                    <a:pt x="50" y="12"/>
                    <a:pt x="45" y="13"/>
                  </a:cubicBezTo>
                  <a:cubicBezTo>
                    <a:pt x="46" y="8"/>
                    <a:pt x="46" y="5"/>
                    <a:pt x="44" y="4"/>
                  </a:cubicBezTo>
                  <a:cubicBezTo>
                    <a:pt x="43" y="3"/>
                    <a:pt x="40" y="4"/>
                    <a:pt x="37" y="7"/>
                  </a:cubicBezTo>
                  <a:cubicBezTo>
                    <a:pt x="36" y="3"/>
                    <a:pt x="34" y="1"/>
                    <a:pt x="32" y="1"/>
                  </a:cubicBezTo>
                  <a:cubicBezTo>
                    <a:pt x="31" y="0"/>
                    <a:pt x="29" y="3"/>
                    <a:pt x="27" y="8"/>
                  </a:cubicBezTo>
                  <a:cubicBezTo>
                    <a:pt x="24" y="4"/>
                    <a:pt x="21" y="2"/>
                    <a:pt x="19" y="3"/>
                  </a:cubicBezTo>
                  <a:cubicBezTo>
                    <a:pt x="18" y="3"/>
                    <a:pt x="17" y="7"/>
                    <a:pt x="17" y="11"/>
                  </a:cubicBezTo>
                  <a:cubicBezTo>
                    <a:pt x="13" y="9"/>
                    <a:pt x="10" y="8"/>
                    <a:pt x="9" y="10"/>
                  </a:cubicBezTo>
                  <a:cubicBezTo>
                    <a:pt x="7" y="11"/>
                    <a:pt x="8" y="16"/>
                    <a:pt x="12" y="22"/>
                  </a:cubicBezTo>
                  <a:cubicBezTo>
                    <a:pt x="5" y="22"/>
                    <a:pt x="1" y="23"/>
                    <a:pt x="0" y="26"/>
                  </a:cubicBezTo>
                  <a:cubicBezTo>
                    <a:pt x="0" y="27"/>
                    <a:pt x="2" y="29"/>
                    <a:pt x="4" y="31"/>
                  </a:cubicBezTo>
                  <a:cubicBezTo>
                    <a:pt x="1" y="33"/>
                    <a:pt x="0" y="34"/>
                    <a:pt x="0" y="36"/>
                  </a:cubicBezTo>
                  <a:cubicBezTo>
                    <a:pt x="0" y="38"/>
                    <a:pt x="4" y="40"/>
                    <a:pt x="10" y="40"/>
                  </a:cubicBezTo>
                  <a:cubicBezTo>
                    <a:pt x="6" y="45"/>
                    <a:pt x="5" y="48"/>
                    <a:pt x="6" y="50"/>
                  </a:cubicBezTo>
                  <a:cubicBezTo>
                    <a:pt x="7" y="52"/>
                    <a:pt x="11" y="51"/>
                    <a:pt x="16" y="49"/>
                  </a:cubicBezTo>
                  <a:cubicBezTo>
                    <a:pt x="15" y="55"/>
                    <a:pt x="15" y="58"/>
                    <a:pt x="17" y="59"/>
                  </a:cubicBezTo>
                  <a:cubicBezTo>
                    <a:pt x="19" y="60"/>
                    <a:pt x="21" y="59"/>
                    <a:pt x="24" y="55"/>
                  </a:cubicBezTo>
                  <a:cubicBezTo>
                    <a:pt x="25" y="60"/>
                    <a:pt x="27" y="62"/>
                    <a:pt x="29" y="62"/>
                  </a:cubicBezTo>
                  <a:cubicBezTo>
                    <a:pt x="31" y="62"/>
                    <a:pt x="33" y="60"/>
                    <a:pt x="34" y="55"/>
                  </a:cubicBezTo>
                  <a:cubicBezTo>
                    <a:pt x="37" y="59"/>
                    <a:pt x="40" y="61"/>
                    <a:pt x="42" y="60"/>
                  </a:cubicBezTo>
                  <a:cubicBezTo>
                    <a:pt x="44" y="60"/>
                    <a:pt x="44" y="56"/>
                    <a:pt x="44" y="52"/>
                  </a:cubicBezTo>
                  <a:cubicBezTo>
                    <a:pt x="48" y="54"/>
                    <a:pt x="51" y="55"/>
                    <a:pt x="53" y="53"/>
                  </a:cubicBezTo>
                  <a:cubicBezTo>
                    <a:pt x="54" y="51"/>
                    <a:pt x="53" y="47"/>
                    <a:pt x="49" y="41"/>
                  </a:cubicBezTo>
                  <a:cubicBezTo>
                    <a:pt x="56" y="41"/>
                    <a:pt x="60" y="40"/>
                    <a:pt x="61" y="37"/>
                  </a:cubicBezTo>
                  <a:cubicBezTo>
                    <a:pt x="61" y="36"/>
                    <a:pt x="60" y="34"/>
                    <a:pt x="57" y="3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grpSp>
          <p:nvGrpSpPr>
            <p:cNvPr id="65" name="Group 64"/>
            <p:cNvGrpSpPr/>
            <p:nvPr/>
          </p:nvGrpSpPr>
          <p:grpSpPr>
            <a:xfrm flipH="1">
              <a:off x="11113409" y="5783561"/>
              <a:ext cx="325521" cy="364355"/>
              <a:chOff x="2114915" y="2460535"/>
              <a:chExt cx="452438" cy="506413"/>
            </a:xfrm>
          </p:grpSpPr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 flipH="1">
                <a:off x="2114915" y="2512923"/>
                <a:ext cx="430213" cy="450850"/>
              </a:xfrm>
              <a:custGeom>
                <a:avLst/>
                <a:gdLst>
                  <a:gd name="T0" fmla="*/ 19 w 135"/>
                  <a:gd name="T1" fmla="*/ 32 h 141"/>
                  <a:gd name="T2" fmla="*/ 9 w 135"/>
                  <a:gd name="T3" fmla="*/ 100 h 141"/>
                  <a:gd name="T4" fmla="*/ 66 w 135"/>
                  <a:gd name="T5" fmla="*/ 135 h 141"/>
                  <a:gd name="T6" fmla="*/ 88 w 135"/>
                  <a:gd name="T7" fmla="*/ 90 h 141"/>
                  <a:gd name="T8" fmla="*/ 126 w 135"/>
                  <a:gd name="T9" fmla="*/ 63 h 141"/>
                  <a:gd name="T10" fmla="*/ 19 w 135"/>
                  <a:gd name="T11" fmla="*/ 3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141">
                    <a:moveTo>
                      <a:pt x="19" y="32"/>
                    </a:moveTo>
                    <a:cubicBezTo>
                      <a:pt x="7" y="39"/>
                      <a:pt x="0" y="77"/>
                      <a:pt x="9" y="100"/>
                    </a:cubicBezTo>
                    <a:cubicBezTo>
                      <a:pt x="21" y="129"/>
                      <a:pt x="53" y="141"/>
                      <a:pt x="66" y="135"/>
                    </a:cubicBezTo>
                    <a:cubicBezTo>
                      <a:pt x="87" y="124"/>
                      <a:pt x="92" y="107"/>
                      <a:pt x="88" y="90"/>
                    </a:cubicBezTo>
                    <a:cubicBezTo>
                      <a:pt x="109" y="86"/>
                      <a:pt x="124" y="73"/>
                      <a:pt x="126" y="63"/>
                    </a:cubicBezTo>
                    <a:cubicBezTo>
                      <a:pt x="135" y="0"/>
                      <a:pt x="42" y="7"/>
                      <a:pt x="19" y="3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 flipH="1">
                <a:off x="2124440" y="2460535"/>
                <a:ext cx="442913" cy="506413"/>
              </a:xfrm>
              <a:custGeom>
                <a:avLst/>
                <a:gdLst>
                  <a:gd name="T0" fmla="*/ 85 w 139"/>
                  <a:gd name="T1" fmla="*/ 46 h 158"/>
                  <a:gd name="T2" fmla="*/ 138 w 139"/>
                  <a:gd name="T3" fmla="*/ 23 h 158"/>
                  <a:gd name="T4" fmla="*/ 27 w 139"/>
                  <a:gd name="T5" fmla="*/ 42 h 158"/>
                  <a:gd name="T6" fmla="*/ 24 w 139"/>
                  <a:gd name="T7" fmla="*/ 42 h 158"/>
                  <a:gd name="T8" fmla="*/ 24 w 139"/>
                  <a:gd name="T9" fmla="*/ 45 h 158"/>
                  <a:gd name="T10" fmla="*/ 5 w 139"/>
                  <a:gd name="T11" fmla="*/ 98 h 158"/>
                  <a:gd name="T12" fmla="*/ 11 w 139"/>
                  <a:gd name="T13" fmla="*/ 155 h 158"/>
                  <a:gd name="T14" fmla="*/ 32 w 139"/>
                  <a:gd name="T15" fmla="*/ 60 h 158"/>
                  <a:gd name="T16" fmla="*/ 58 w 139"/>
                  <a:gd name="T17" fmla="*/ 90 h 158"/>
                  <a:gd name="T18" fmla="*/ 109 w 139"/>
                  <a:gd name="T19" fmla="*/ 117 h 158"/>
                  <a:gd name="T20" fmla="*/ 43 w 139"/>
                  <a:gd name="T21" fmla="*/ 48 h 158"/>
                  <a:gd name="T22" fmla="*/ 85 w 139"/>
                  <a:gd name="T23" fmla="*/ 4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9" h="158">
                    <a:moveTo>
                      <a:pt x="85" y="46"/>
                    </a:moveTo>
                    <a:cubicBezTo>
                      <a:pt x="115" y="41"/>
                      <a:pt x="139" y="28"/>
                      <a:pt x="138" y="23"/>
                    </a:cubicBezTo>
                    <a:cubicBezTo>
                      <a:pt x="133" y="0"/>
                      <a:pt x="34" y="29"/>
                      <a:pt x="27" y="42"/>
                    </a:cubicBezTo>
                    <a:cubicBezTo>
                      <a:pt x="25" y="42"/>
                      <a:pt x="25" y="42"/>
                      <a:pt x="24" y="42"/>
                    </a:cubicBezTo>
                    <a:cubicBezTo>
                      <a:pt x="24" y="43"/>
                      <a:pt x="24" y="44"/>
                      <a:pt x="24" y="45"/>
                    </a:cubicBezTo>
                    <a:cubicBezTo>
                      <a:pt x="18" y="51"/>
                      <a:pt x="8" y="77"/>
                      <a:pt x="5" y="98"/>
                    </a:cubicBezTo>
                    <a:cubicBezTo>
                      <a:pt x="0" y="129"/>
                      <a:pt x="6" y="155"/>
                      <a:pt x="11" y="155"/>
                    </a:cubicBezTo>
                    <a:cubicBezTo>
                      <a:pt x="30" y="158"/>
                      <a:pt x="35" y="91"/>
                      <a:pt x="32" y="60"/>
                    </a:cubicBezTo>
                    <a:cubicBezTo>
                      <a:pt x="38" y="69"/>
                      <a:pt x="48" y="81"/>
                      <a:pt x="58" y="90"/>
                    </a:cubicBezTo>
                    <a:cubicBezTo>
                      <a:pt x="81" y="111"/>
                      <a:pt x="106" y="121"/>
                      <a:pt x="109" y="117"/>
                    </a:cubicBezTo>
                    <a:cubicBezTo>
                      <a:pt x="121" y="103"/>
                      <a:pt x="72" y="63"/>
                      <a:pt x="43" y="48"/>
                    </a:cubicBezTo>
                    <a:cubicBezTo>
                      <a:pt x="55" y="49"/>
                      <a:pt x="71" y="49"/>
                      <a:pt x="85" y="4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8" name="Freeform 30"/>
            <p:cNvSpPr>
              <a:spLocks noEditPoints="1"/>
            </p:cNvSpPr>
            <p:nvPr/>
          </p:nvSpPr>
          <p:spPr bwMode="auto">
            <a:xfrm>
              <a:off x="6170612" y="5482877"/>
              <a:ext cx="4602163" cy="879475"/>
            </a:xfrm>
            <a:custGeom>
              <a:avLst/>
              <a:gdLst>
                <a:gd name="T0" fmla="*/ 1444 w 1444"/>
                <a:gd name="T1" fmla="*/ 28 h 275"/>
                <a:gd name="T2" fmla="*/ 1438 w 1444"/>
                <a:gd name="T3" fmla="*/ 21 h 275"/>
                <a:gd name="T4" fmla="*/ 1045 w 1444"/>
                <a:gd name="T5" fmla="*/ 119 h 275"/>
                <a:gd name="T6" fmla="*/ 1008 w 1444"/>
                <a:gd name="T7" fmla="*/ 87 h 275"/>
                <a:gd name="T8" fmla="*/ 918 w 1444"/>
                <a:gd name="T9" fmla="*/ 55 h 275"/>
                <a:gd name="T10" fmla="*/ 975 w 1444"/>
                <a:gd name="T11" fmla="*/ 7 h 275"/>
                <a:gd name="T12" fmla="*/ 969 w 1444"/>
                <a:gd name="T13" fmla="*/ 0 h 275"/>
                <a:gd name="T14" fmla="*/ 905 w 1444"/>
                <a:gd name="T15" fmla="*/ 53 h 275"/>
                <a:gd name="T16" fmla="*/ 561 w 1444"/>
                <a:gd name="T17" fmla="*/ 123 h 275"/>
                <a:gd name="T18" fmla="*/ 0 w 1444"/>
                <a:gd name="T19" fmla="*/ 207 h 275"/>
                <a:gd name="T20" fmla="*/ 2 w 1444"/>
                <a:gd name="T21" fmla="*/ 216 h 275"/>
                <a:gd name="T22" fmla="*/ 890 w 1444"/>
                <a:gd name="T23" fmla="*/ 129 h 275"/>
                <a:gd name="T24" fmla="*/ 1040 w 1444"/>
                <a:gd name="T25" fmla="*/ 129 h 275"/>
                <a:gd name="T26" fmla="*/ 1083 w 1444"/>
                <a:gd name="T27" fmla="*/ 275 h 275"/>
                <a:gd name="T28" fmla="*/ 1092 w 1444"/>
                <a:gd name="T29" fmla="*/ 275 h 275"/>
                <a:gd name="T30" fmla="*/ 1052 w 1444"/>
                <a:gd name="T31" fmla="*/ 129 h 275"/>
                <a:gd name="T32" fmla="*/ 1444 w 1444"/>
                <a:gd name="T33" fmla="*/ 28 h 275"/>
                <a:gd name="T34" fmla="*/ 890 w 1444"/>
                <a:gd name="T35" fmla="*/ 119 h 275"/>
                <a:gd name="T36" fmla="*/ 589 w 1444"/>
                <a:gd name="T37" fmla="*/ 122 h 275"/>
                <a:gd name="T38" fmla="*/ 1002 w 1444"/>
                <a:gd name="T39" fmla="*/ 95 h 275"/>
                <a:gd name="T40" fmla="*/ 1032 w 1444"/>
                <a:gd name="T41" fmla="*/ 120 h 275"/>
                <a:gd name="T42" fmla="*/ 890 w 1444"/>
                <a:gd name="T43" fmla="*/ 11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4" h="275">
                  <a:moveTo>
                    <a:pt x="1444" y="28"/>
                  </a:moveTo>
                  <a:cubicBezTo>
                    <a:pt x="1438" y="21"/>
                    <a:pt x="1438" y="21"/>
                    <a:pt x="1438" y="21"/>
                  </a:cubicBezTo>
                  <a:cubicBezTo>
                    <a:pt x="1333" y="100"/>
                    <a:pt x="1207" y="117"/>
                    <a:pt x="1045" y="119"/>
                  </a:cubicBezTo>
                  <a:cubicBezTo>
                    <a:pt x="1034" y="107"/>
                    <a:pt x="1022" y="96"/>
                    <a:pt x="1008" y="87"/>
                  </a:cubicBezTo>
                  <a:cubicBezTo>
                    <a:pt x="981" y="70"/>
                    <a:pt x="951" y="60"/>
                    <a:pt x="918" y="55"/>
                  </a:cubicBezTo>
                  <a:cubicBezTo>
                    <a:pt x="975" y="7"/>
                    <a:pt x="975" y="7"/>
                    <a:pt x="975" y="7"/>
                  </a:cubicBezTo>
                  <a:cubicBezTo>
                    <a:pt x="969" y="0"/>
                    <a:pt x="969" y="0"/>
                    <a:pt x="969" y="0"/>
                  </a:cubicBezTo>
                  <a:cubicBezTo>
                    <a:pt x="905" y="53"/>
                    <a:pt x="905" y="53"/>
                    <a:pt x="905" y="53"/>
                  </a:cubicBezTo>
                  <a:cubicBezTo>
                    <a:pt x="757" y="37"/>
                    <a:pt x="574" y="117"/>
                    <a:pt x="561" y="123"/>
                  </a:cubicBezTo>
                  <a:cubicBezTo>
                    <a:pt x="397" y="132"/>
                    <a:pt x="212" y="153"/>
                    <a:pt x="0" y="207"/>
                  </a:cubicBezTo>
                  <a:cubicBezTo>
                    <a:pt x="2" y="216"/>
                    <a:pt x="2" y="216"/>
                    <a:pt x="2" y="216"/>
                  </a:cubicBezTo>
                  <a:cubicBezTo>
                    <a:pt x="371" y="123"/>
                    <a:pt x="659" y="126"/>
                    <a:pt x="890" y="129"/>
                  </a:cubicBezTo>
                  <a:cubicBezTo>
                    <a:pt x="943" y="129"/>
                    <a:pt x="993" y="130"/>
                    <a:pt x="1040" y="129"/>
                  </a:cubicBezTo>
                  <a:cubicBezTo>
                    <a:pt x="1068" y="164"/>
                    <a:pt x="1082" y="213"/>
                    <a:pt x="1083" y="275"/>
                  </a:cubicBezTo>
                  <a:cubicBezTo>
                    <a:pt x="1092" y="275"/>
                    <a:pt x="1092" y="275"/>
                    <a:pt x="1092" y="275"/>
                  </a:cubicBezTo>
                  <a:cubicBezTo>
                    <a:pt x="1092" y="214"/>
                    <a:pt x="1079" y="165"/>
                    <a:pt x="1052" y="129"/>
                  </a:cubicBezTo>
                  <a:cubicBezTo>
                    <a:pt x="1212" y="126"/>
                    <a:pt x="1338" y="108"/>
                    <a:pt x="1444" y="28"/>
                  </a:cubicBezTo>
                  <a:moveTo>
                    <a:pt x="890" y="119"/>
                  </a:moveTo>
                  <a:cubicBezTo>
                    <a:pt x="799" y="118"/>
                    <a:pt x="699" y="117"/>
                    <a:pt x="589" y="122"/>
                  </a:cubicBezTo>
                  <a:cubicBezTo>
                    <a:pt x="664" y="93"/>
                    <a:pt x="883" y="18"/>
                    <a:pt x="1002" y="95"/>
                  </a:cubicBezTo>
                  <a:cubicBezTo>
                    <a:pt x="1013" y="102"/>
                    <a:pt x="1023" y="110"/>
                    <a:pt x="1032" y="120"/>
                  </a:cubicBezTo>
                  <a:cubicBezTo>
                    <a:pt x="987" y="120"/>
                    <a:pt x="940" y="120"/>
                    <a:pt x="890" y="1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1"/>
            <p:cNvSpPr>
              <a:spLocks/>
            </p:cNvSpPr>
            <p:nvPr/>
          </p:nvSpPr>
          <p:spPr bwMode="auto">
            <a:xfrm>
              <a:off x="9232628" y="5393578"/>
              <a:ext cx="149225" cy="150813"/>
            </a:xfrm>
            <a:custGeom>
              <a:avLst/>
              <a:gdLst>
                <a:gd name="T0" fmla="*/ 11 w 47"/>
                <a:gd name="T1" fmla="*/ 11 h 47"/>
                <a:gd name="T2" fmla="*/ 7 w 47"/>
                <a:gd name="T3" fmla="*/ 40 h 47"/>
                <a:gd name="T4" fmla="*/ 36 w 47"/>
                <a:gd name="T5" fmla="*/ 37 h 47"/>
                <a:gd name="T6" fmla="*/ 40 w 47"/>
                <a:gd name="T7" fmla="*/ 8 h 47"/>
                <a:gd name="T8" fmla="*/ 11 w 47"/>
                <a:gd name="T9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11" y="11"/>
                  </a:moveTo>
                  <a:cubicBezTo>
                    <a:pt x="2" y="19"/>
                    <a:pt x="0" y="32"/>
                    <a:pt x="7" y="40"/>
                  </a:cubicBezTo>
                  <a:cubicBezTo>
                    <a:pt x="14" y="47"/>
                    <a:pt x="27" y="46"/>
                    <a:pt x="36" y="37"/>
                  </a:cubicBezTo>
                  <a:cubicBezTo>
                    <a:pt x="45" y="28"/>
                    <a:pt x="47" y="15"/>
                    <a:pt x="40" y="8"/>
                  </a:cubicBezTo>
                  <a:cubicBezTo>
                    <a:pt x="33" y="0"/>
                    <a:pt x="20" y="2"/>
                    <a:pt x="11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9245597" y="5522596"/>
              <a:ext cx="892175" cy="895542"/>
            </a:xfrm>
            <a:custGeom>
              <a:avLst/>
              <a:gdLst>
                <a:gd name="T0" fmla="*/ 242 w 264"/>
                <a:gd name="T1" fmla="*/ 157 h 264"/>
                <a:gd name="T2" fmla="*/ 259 w 264"/>
                <a:gd name="T3" fmla="*/ 128 h 264"/>
                <a:gd name="T4" fmla="*/ 238 w 264"/>
                <a:gd name="T5" fmla="*/ 66 h 264"/>
                <a:gd name="T6" fmla="*/ 192 w 264"/>
                <a:gd name="T7" fmla="*/ 20 h 264"/>
                <a:gd name="T8" fmla="*/ 158 w 264"/>
                <a:gd name="T9" fmla="*/ 23 h 264"/>
                <a:gd name="T10" fmla="*/ 157 w 264"/>
                <a:gd name="T11" fmla="*/ 23 h 264"/>
                <a:gd name="T12" fmla="*/ 156 w 264"/>
                <a:gd name="T13" fmla="*/ 23 h 264"/>
                <a:gd name="T14" fmla="*/ 128 w 264"/>
                <a:gd name="T15" fmla="*/ 5 h 264"/>
                <a:gd name="T16" fmla="*/ 66 w 264"/>
                <a:gd name="T17" fmla="*/ 26 h 264"/>
                <a:gd name="T18" fmla="*/ 20 w 264"/>
                <a:gd name="T19" fmla="*/ 72 h 264"/>
                <a:gd name="T20" fmla="*/ 23 w 264"/>
                <a:gd name="T21" fmla="*/ 106 h 264"/>
                <a:gd name="T22" fmla="*/ 23 w 264"/>
                <a:gd name="T23" fmla="*/ 107 h 264"/>
                <a:gd name="T24" fmla="*/ 22 w 264"/>
                <a:gd name="T25" fmla="*/ 108 h 264"/>
                <a:gd name="T26" fmla="*/ 5 w 264"/>
                <a:gd name="T27" fmla="*/ 136 h 264"/>
                <a:gd name="T28" fmla="*/ 26 w 264"/>
                <a:gd name="T29" fmla="*/ 198 h 264"/>
                <a:gd name="T30" fmla="*/ 72 w 264"/>
                <a:gd name="T31" fmla="*/ 244 h 264"/>
                <a:gd name="T32" fmla="*/ 106 w 264"/>
                <a:gd name="T33" fmla="*/ 241 h 264"/>
                <a:gd name="T34" fmla="*/ 107 w 264"/>
                <a:gd name="T35" fmla="*/ 242 h 264"/>
                <a:gd name="T36" fmla="*/ 108 w 264"/>
                <a:gd name="T37" fmla="*/ 242 h 264"/>
                <a:gd name="T38" fmla="*/ 136 w 264"/>
                <a:gd name="T39" fmla="*/ 259 h 264"/>
                <a:gd name="T40" fmla="*/ 198 w 264"/>
                <a:gd name="T41" fmla="*/ 238 h 264"/>
                <a:gd name="T42" fmla="*/ 244 w 264"/>
                <a:gd name="T43" fmla="*/ 192 h 264"/>
                <a:gd name="T44" fmla="*/ 241 w 264"/>
                <a:gd name="T45" fmla="*/ 159 h 264"/>
                <a:gd name="T46" fmla="*/ 241 w 264"/>
                <a:gd name="T47" fmla="*/ 158 h 264"/>
                <a:gd name="T48" fmla="*/ 242 w 264"/>
                <a:gd name="T49" fmla="*/ 15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264">
                  <a:moveTo>
                    <a:pt x="242" y="157"/>
                  </a:moveTo>
                  <a:cubicBezTo>
                    <a:pt x="250" y="149"/>
                    <a:pt x="256" y="139"/>
                    <a:pt x="259" y="128"/>
                  </a:cubicBezTo>
                  <a:cubicBezTo>
                    <a:pt x="264" y="107"/>
                    <a:pt x="255" y="85"/>
                    <a:pt x="238" y="66"/>
                  </a:cubicBezTo>
                  <a:cubicBezTo>
                    <a:pt x="229" y="42"/>
                    <a:pt x="213" y="25"/>
                    <a:pt x="192" y="20"/>
                  </a:cubicBezTo>
                  <a:cubicBezTo>
                    <a:pt x="181" y="18"/>
                    <a:pt x="170" y="19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48" y="14"/>
                    <a:pt x="139" y="8"/>
                    <a:pt x="128" y="5"/>
                  </a:cubicBezTo>
                  <a:cubicBezTo>
                    <a:pt x="107" y="0"/>
                    <a:pt x="85" y="9"/>
                    <a:pt x="66" y="26"/>
                  </a:cubicBezTo>
                  <a:cubicBezTo>
                    <a:pt x="42" y="35"/>
                    <a:pt x="25" y="51"/>
                    <a:pt x="20" y="72"/>
                  </a:cubicBezTo>
                  <a:cubicBezTo>
                    <a:pt x="17" y="83"/>
                    <a:pt x="19" y="95"/>
                    <a:pt x="23" y="106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4" y="116"/>
                    <a:pt x="8" y="125"/>
                    <a:pt x="5" y="136"/>
                  </a:cubicBezTo>
                  <a:cubicBezTo>
                    <a:pt x="0" y="157"/>
                    <a:pt x="9" y="179"/>
                    <a:pt x="26" y="198"/>
                  </a:cubicBezTo>
                  <a:cubicBezTo>
                    <a:pt x="35" y="222"/>
                    <a:pt x="51" y="239"/>
                    <a:pt x="72" y="244"/>
                  </a:cubicBezTo>
                  <a:cubicBezTo>
                    <a:pt x="83" y="247"/>
                    <a:pt x="94" y="246"/>
                    <a:pt x="106" y="241"/>
                  </a:cubicBezTo>
                  <a:cubicBezTo>
                    <a:pt x="107" y="242"/>
                    <a:pt x="107" y="242"/>
                    <a:pt x="107" y="242"/>
                  </a:cubicBezTo>
                  <a:cubicBezTo>
                    <a:pt x="108" y="242"/>
                    <a:pt x="108" y="242"/>
                    <a:pt x="108" y="242"/>
                  </a:cubicBezTo>
                  <a:cubicBezTo>
                    <a:pt x="116" y="250"/>
                    <a:pt x="125" y="257"/>
                    <a:pt x="136" y="259"/>
                  </a:cubicBezTo>
                  <a:cubicBezTo>
                    <a:pt x="157" y="264"/>
                    <a:pt x="179" y="256"/>
                    <a:pt x="198" y="238"/>
                  </a:cubicBezTo>
                  <a:cubicBezTo>
                    <a:pt x="222" y="229"/>
                    <a:pt x="239" y="213"/>
                    <a:pt x="244" y="192"/>
                  </a:cubicBezTo>
                  <a:cubicBezTo>
                    <a:pt x="247" y="181"/>
                    <a:pt x="245" y="170"/>
                    <a:pt x="241" y="159"/>
                  </a:cubicBezTo>
                  <a:cubicBezTo>
                    <a:pt x="241" y="158"/>
                    <a:pt x="241" y="158"/>
                    <a:pt x="241" y="158"/>
                  </a:cubicBezTo>
                  <a:lnTo>
                    <a:pt x="242" y="15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3"/>
            <p:cNvSpPr>
              <a:spLocks/>
            </p:cNvSpPr>
            <p:nvPr/>
          </p:nvSpPr>
          <p:spPr bwMode="auto">
            <a:xfrm>
              <a:off x="9411047" y="5688259"/>
              <a:ext cx="561276" cy="564216"/>
            </a:xfrm>
            <a:custGeom>
              <a:avLst/>
              <a:gdLst>
                <a:gd name="T0" fmla="*/ 93 w 95"/>
                <a:gd name="T1" fmla="*/ 45 h 95"/>
                <a:gd name="T2" fmla="*/ 92 w 95"/>
                <a:gd name="T3" fmla="*/ 32 h 95"/>
                <a:gd name="T4" fmla="*/ 75 w 95"/>
                <a:gd name="T5" fmla="*/ 17 h 95"/>
                <a:gd name="T6" fmla="*/ 58 w 95"/>
                <a:gd name="T7" fmla="*/ 1 h 95"/>
                <a:gd name="T8" fmla="*/ 45 w 95"/>
                <a:gd name="T9" fmla="*/ 2 h 95"/>
                <a:gd name="T10" fmla="*/ 32 w 95"/>
                <a:gd name="T11" fmla="*/ 3 h 95"/>
                <a:gd name="T12" fmla="*/ 16 w 95"/>
                <a:gd name="T13" fmla="*/ 20 h 95"/>
                <a:gd name="T14" fmla="*/ 1 w 95"/>
                <a:gd name="T15" fmla="*/ 37 h 95"/>
                <a:gd name="T16" fmla="*/ 2 w 95"/>
                <a:gd name="T17" fmla="*/ 50 h 95"/>
                <a:gd name="T18" fmla="*/ 2 w 95"/>
                <a:gd name="T19" fmla="*/ 63 h 95"/>
                <a:gd name="T20" fmla="*/ 19 w 95"/>
                <a:gd name="T21" fmla="*/ 79 h 95"/>
                <a:gd name="T22" fmla="*/ 36 w 95"/>
                <a:gd name="T23" fmla="*/ 94 h 95"/>
                <a:gd name="T24" fmla="*/ 50 w 95"/>
                <a:gd name="T25" fmla="*/ 93 h 95"/>
                <a:gd name="T26" fmla="*/ 63 w 95"/>
                <a:gd name="T27" fmla="*/ 93 h 95"/>
                <a:gd name="T28" fmla="*/ 78 w 95"/>
                <a:gd name="T29" fmla="*/ 76 h 95"/>
                <a:gd name="T30" fmla="*/ 94 w 95"/>
                <a:gd name="T31" fmla="*/ 59 h 95"/>
                <a:gd name="T32" fmla="*/ 93 w 95"/>
                <a:gd name="T33" fmla="*/ 4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3" y="45"/>
                  </a:moveTo>
                  <a:cubicBezTo>
                    <a:pt x="94" y="41"/>
                    <a:pt x="94" y="36"/>
                    <a:pt x="92" y="32"/>
                  </a:cubicBezTo>
                  <a:cubicBezTo>
                    <a:pt x="90" y="25"/>
                    <a:pt x="83" y="20"/>
                    <a:pt x="75" y="17"/>
                  </a:cubicBezTo>
                  <a:cubicBezTo>
                    <a:pt x="71" y="9"/>
                    <a:pt x="66" y="3"/>
                    <a:pt x="58" y="1"/>
                  </a:cubicBezTo>
                  <a:cubicBezTo>
                    <a:pt x="54" y="0"/>
                    <a:pt x="49" y="1"/>
                    <a:pt x="45" y="2"/>
                  </a:cubicBezTo>
                  <a:cubicBezTo>
                    <a:pt x="40" y="1"/>
                    <a:pt x="36" y="1"/>
                    <a:pt x="32" y="3"/>
                  </a:cubicBezTo>
                  <a:cubicBezTo>
                    <a:pt x="24" y="5"/>
                    <a:pt x="19" y="11"/>
                    <a:pt x="16" y="20"/>
                  </a:cubicBezTo>
                  <a:cubicBezTo>
                    <a:pt x="8" y="24"/>
                    <a:pt x="3" y="29"/>
                    <a:pt x="1" y="37"/>
                  </a:cubicBezTo>
                  <a:cubicBezTo>
                    <a:pt x="0" y="41"/>
                    <a:pt x="0" y="46"/>
                    <a:pt x="2" y="50"/>
                  </a:cubicBezTo>
                  <a:cubicBezTo>
                    <a:pt x="1" y="55"/>
                    <a:pt x="1" y="59"/>
                    <a:pt x="2" y="63"/>
                  </a:cubicBezTo>
                  <a:cubicBezTo>
                    <a:pt x="5" y="71"/>
                    <a:pt x="11" y="76"/>
                    <a:pt x="19" y="79"/>
                  </a:cubicBezTo>
                  <a:cubicBezTo>
                    <a:pt x="23" y="87"/>
                    <a:pt x="29" y="92"/>
                    <a:pt x="36" y="94"/>
                  </a:cubicBezTo>
                  <a:cubicBezTo>
                    <a:pt x="41" y="95"/>
                    <a:pt x="45" y="95"/>
                    <a:pt x="50" y="93"/>
                  </a:cubicBezTo>
                  <a:cubicBezTo>
                    <a:pt x="54" y="94"/>
                    <a:pt x="59" y="94"/>
                    <a:pt x="63" y="93"/>
                  </a:cubicBezTo>
                  <a:cubicBezTo>
                    <a:pt x="70" y="90"/>
                    <a:pt x="75" y="84"/>
                    <a:pt x="78" y="76"/>
                  </a:cubicBezTo>
                  <a:cubicBezTo>
                    <a:pt x="86" y="72"/>
                    <a:pt x="92" y="66"/>
                    <a:pt x="94" y="59"/>
                  </a:cubicBezTo>
                  <a:cubicBezTo>
                    <a:pt x="95" y="54"/>
                    <a:pt x="94" y="50"/>
                    <a:pt x="9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4"/>
            <p:cNvSpPr>
              <a:spLocks/>
            </p:cNvSpPr>
            <p:nvPr/>
          </p:nvSpPr>
          <p:spPr bwMode="auto">
            <a:xfrm>
              <a:off x="11401423" y="4988370"/>
              <a:ext cx="96838" cy="88900"/>
            </a:xfrm>
            <a:custGeom>
              <a:avLst/>
              <a:gdLst>
                <a:gd name="T0" fmla="*/ 7 w 30"/>
                <a:gd name="T1" fmla="*/ 5 h 28"/>
                <a:gd name="T2" fmla="*/ 5 w 30"/>
                <a:gd name="T3" fmla="*/ 23 h 28"/>
                <a:gd name="T4" fmla="*/ 23 w 30"/>
                <a:gd name="T5" fmla="*/ 23 h 28"/>
                <a:gd name="T6" fmla="*/ 26 w 30"/>
                <a:gd name="T7" fmla="*/ 5 h 28"/>
                <a:gd name="T8" fmla="*/ 7 w 30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8">
                  <a:moveTo>
                    <a:pt x="7" y="5"/>
                  </a:moveTo>
                  <a:cubicBezTo>
                    <a:pt x="1" y="10"/>
                    <a:pt x="0" y="18"/>
                    <a:pt x="5" y="23"/>
                  </a:cubicBezTo>
                  <a:cubicBezTo>
                    <a:pt x="9" y="28"/>
                    <a:pt x="17" y="28"/>
                    <a:pt x="23" y="23"/>
                  </a:cubicBezTo>
                  <a:cubicBezTo>
                    <a:pt x="29" y="18"/>
                    <a:pt x="30" y="10"/>
                    <a:pt x="26" y="5"/>
                  </a:cubicBezTo>
                  <a:cubicBezTo>
                    <a:pt x="21" y="0"/>
                    <a:pt x="13" y="0"/>
                    <a:pt x="7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8069261" y="5064570"/>
              <a:ext cx="161925" cy="160338"/>
            </a:xfrm>
            <a:custGeom>
              <a:avLst/>
              <a:gdLst>
                <a:gd name="T0" fmla="*/ 50 w 51"/>
                <a:gd name="T1" fmla="*/ 21 h 50"/>
                <a:gd name="T2" fmla="*/ 46 w 51"/>
                <a:gd name="T3" fmla="*/ 18 h 50"/>
                <a:gd name="T4" fmla="*/ 48 w 51"/>
                <a:gd name="T5" fmla="*/ 13 h 50"/>
                <a:gd name="T6" fmla="*/ 39 w 51"/>
                <a:gd name="T7" fmla="*/ 12 h 50"/>
                <a:gd name="T8" fmla="*/ 40 w 51"/>
                <a:gd name="T9" fmla="*/ 4 h 50"/>
                <a:gd name="T10" fmla="*/ 32 w 51"/>
                <a:gd name="T11" fmla="*/ 7 h 50"/>
                <a:gd name="T12" fmla="*/ 29 w 51"/>
                <a:gd name="T13" fmla="*/ 0 h 50"/>
                <a:gd name="T14" fmla="*/ 24 w 51"/>
                <a:gd name="T15" fmla="*/ 4 h 50"/>
                <a:gd name="T16" fmla="*/ 19 w 51"/>
                <a:gd name="T17" fmla="*/ 0 h 50"/>
                <a:gd name="T18" fmla="*/ 17 w 51"/>
                <a:gd name="T19" fmla="*/ 7 h 50"/>
                <a:gd name="T20" fmla="*/ 9 w 51"/>
                <a:gd name="T21" fmla="*/ 5 h 50"/>
                <a:gd name="T22" fmla="*/ 10 w 51"/>
                <a:gd name="T23" fmla="*/ 12 h 50"/>
                <a:gd name="T24" fmla="*/ 3 w 51"/>
                <a:gd name="T25" fmla="*/ 14 h 50"/>
                <a:gd name="T26" fmla="*/ 9 w 51"/>
                <a:gd name="T27" fmla="*/ 22 h 50"/>
                <a:gd name="T28" fmla="*/ 1 w 51"/>
                <a:gd name="T29" fmla="*/ 28 h 50"/>
                <a:gd name="T30" fmla="*/ 5 w 51"/>
                <a:gd name="T31" fmla="*/ 31 h 50"/>
                <a:gd name="T32" fmla="*/ 3 w 51"/>
                <a:gd name="T33" fmla="*/ 36 h 50"/>
                <a:gd name="T34" fmla="*/ 12 w 51"/>
                <a:gd name="T35" fmla="*/ 37 h 50"/>
                <a:gd name="T36" fmla="*/ 11 w 51"/>
                <a:gd name="T37" fmla="*/ 45 h 50"/>
                <a:gd name="T38" fmla="*/ 19 w 51"/>
                <a:gd name="T39" fmla="*/ 42 h 50"/>
                <a:gd name="T40" fmla="*/ 22 w 51"/>
                <a:gd name="T41" fmla="*/ 49 h 50"/>
                <a:gd name="T42" fmla="*/ 27 w 51"/>
                <a:gd name="T43" fmla="*/ 45 h 50"/>
                <a:gd name="T44" fmla="*/ 32 w 51"/>
                <a:gd name="T45" fmla="*/ 49 h 50"/>
                <a:gd name="T46" fmla="*/ 35 w 51"/>
                <a:gd name="T47" fmla="*/ 42 h 50"/>
                <a:gd name="T48" fmla="*/ 42 w 51"/>
                <a:gd name="T49" fmla="*/ 44 h 50"/>
                <a:gd name="T50" fmla="*/ 41 w 51"/>
                <a:gd name="T51" fmla="*/ 37 h 50"/>
                <a:gd name="T52" fmla="*/ 48 w 51"/>
                <a:gd name="T53" fmla="*/ 36 h 50"/>
                <a:gd name="T54" fmla="*/ 42 w 51"/>
                <a:gd name="T55" fmla="*/ 27 h 50"/>
                <a:gd name="T56" fmla="*/ 50 w 51"/>
                <a:gd name="T5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50">
                  <a:moveTo>
                    <a:pt x="50" y="21"/>
                  </a:moveTo>
                  <a:cubicBezTo>
                    <a:pt x="50" y="20"/>
                    <a:pt x="49" y="19"/>
                    <a:pt x="46" y="18"/>
                  </a:cubicBezTo>
                  <a:cubicBezTo>
                    <a:pt x="48" y="16"/>
                    <a:pt x="48" y="14"/>
                    <a:pt x="48" y="13"/>
                  </a:cubicBezTo>
                  <a:cubicBezTo>
                    <a:pt x="47" y="12"/>
                    <a:pt x="44" y="11"/>
                    <a:pt x="39" y="12"/>
                  </a:cubicBezTo>
                  <a:cubicBezTo>
                    <a:pt x="41" y="8"/>
                    <a:pt x="41" y="5"/>
                    <a:pt x="40" y="4"/>
                  </a:cubicBezTo>
                  <a:cubicBezTo>
                    <a:pt x="38" y="3"/>
                    <a:pt x="36" y="4"/>
                    <a:pt x="32" y="7"/>
                  </a:cubicBezTo>
                  <a:cubicBezTo>
                    <a:pt x="32" y="3"/>
                    <a:pt x="31" y="0"/>
                    <a:pt x="29" y="0"/>
                  </a:cubicBezTo>
                  <a:cubicBezTo>
                    <a:pt x="27" y="0"/>
                    <a:pt x="26" y="1"/>
                    <a:pt x="24" y="4"/>
                  </a:cubicBezTo>
                  <a:cubicBezTo>
                    <a:pt x="22" y="2"/>
                    <a:pt x="20" y="0"/>
                    <a:pt x="19" y="0"/>
                  </a:cubicBezTo>
                  <a:cubicBezTo>
                    <a:pt x="18" y="1"/>
                    <a:pt x="17" y="3"/>
                    <a:pt x="17" y="7"/>
                  </a:cubicBezTo>
                  <a:cubicBezTo>
                    <a:pt x="13" y="5"/>
                    <a:pt x="11" y="4"/>
                    <a:pt x="9" y="5"/>
                  </a:cubicBezTo>
                  <a:cubicBezTo>
                    <a:pt x="8" y="6"/>
                    <a:pt x="9" y="9"/>
                    <a:pt x="10" y="12"/>
                  </a:cubicBezTo>
                  <a:cubicBezTo>
                    <a:pt x="6" y="12"/>
                    <a:pt x="4" y="12"/>
                    <a:pt x="3" y="14"/>
                  </a:cubicBezTo>
                  <a:cubicBezTo>
                    <a:pt x="2" y="15"/>
                    <a:pt x="4" y="18"/>
                    <a:pt x="9" y="22"/>
                  </a:cubicBezTo>
                  <a:cubicBezTo>
                    <a:pt x="4" y="24"/>
                    <a:pt x="0" y="26"/>
                    <a:pt x="1" y="28"/>
                  </a:cubicBezTo>
                  <a:cubicBezTo>
                    <a:pt x="1" y="29"/>
                    <a:pt x="3" y="30"/>
                    <a:pt x="5" y="31"/>
                  </a:cubicBezTo>
                  <a:cubicBezTo>
                    <a:pt x="3" y="33"/>
                    <a:pt x="3" y="35"/>
                    <a:pt x="3" y="36"/>
                  </a:cubicBezTo>
                  <a:cubicBezTo>
                    <a:pt x="4" y="38"/>
                    <a:pt x="7" y="38"/>
                    <a:pt x="12" y="37"/>
                  </a:cubicBezTo>
                  <a:cubicBezTo>
                    <a:pt x="10" y="41"/>
                    <a:pt x="10" y="44"/>
                    <a:pt x="11" y="45"/>
                  </a:cubicBezTo>
                  <a:cubicBezTo>
                    <a:pt x="13" y="46"/>
                    <a:pt x="16" y="45"/>
                    <a:pt x="19" y="42"/>
                  </a:cubicBezTo>
                  <a:cubicBezTo>
                    <a:pt x="19" y="47"/>
                    <a:pt x="21" y="49"/>
                    <a:pt x="22" y="49"/>
                  </a:cubicBezTo>
                  <a:cubicBezTo>
                    <a:pt x="24" y="50"/>
                    <a:pt x="25" y="48"/>
                    <a:pt x="27" y="45"/>
                  </a:cubicBezTo>
                  <a:cubicBezTo>
                    <a:pt x="29" y="48"/>
                    <a:pt x="31" y="49"/>
                    <a:pt x="32" y="49"/>
                  </a:cubicBezTo>
                  <a:cubicBezTo>
                    <a:pt x="34" y="48"/>
                    <a:pt x="34" y="46"/>
                    <a:pt x="35" y="42"/>
                  </a:cubicBezTo>
                  <a:cubicBezTo>
                    <a:pt x="38" y="44"/>
                    <a:pt x="40" y="45"/>
                    <a:pt x="42" y="44"/>
                  </a:cubicBezTo>
                  <a:cubicBezTo>
                    <a:pt x="43" y="43"/>
                    <a:pt x="43" y="40"/>
                    <a:pt x="41" y="37"/>
                  </a:cubicBezTo>
                  <a:cubicBezTo>
                    <a:pt x="45" y="37"/>
                    <a:pt x="47" y="37"/>
                    <a:pt x="48" y="36"/>
                  </a:cubicBezTo>
                  <a:cubicBezTo>
                    <a:pt x="49" y="34"/>
                    <a:pt x="47" y="31"/>
                    <a:pt x="42" y="27"/>
                  </a:cubicBezTo>
                  <a:cubicBezTo>
                    <a:pt x="48" y="25"/>
                    <a:pt x="51" y="23"/>
                    <a:pt x="50" y="2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8290121" y="6129448"/>
              <a:ext cx="282179" cy="283379"/>
            </a:xfrm>
            <a:custGeom>
              <a:avLst/>
              <a:gdLst>
                <a:gd name="T0" fmla="*/ 117 w 117"/>
                <a:gd name="T1" fmla="*/ 67 h 117"/>
                <a:gd name="T2" fmla="*/ 103 w 117"/>
                <a:gd name="T3" fmla="*/ 54 h 117"/>
                <a:gd name="T4" fmla="*/ 114 w 117"/>
                <a:gd name="T5" fmla="*/ 40 h 117"/>
                <a:gd name="T6" fmla="*/ 100 w 117"/>
                <a:gd name="T7" fmla="*/ 35 h 117"/>
                <a:gd name="T8" fmla="*/ 103 w 117"/>
                <a:gd name="T9" fmla="*/ 20 h 117"/>
                <a:gd name="T10" fmla="*/ 86 w 117"/>
                <a:gd name="T11" fmla="*/ 22 h 117"/>
                <a:gd name="T12" fmla="*/ 83 w 117"/>
                <a:gd name="T13" fmla="*/ 5 h 117"/>
                <a:gd name="T14" fmla="*/ 68 w 117"/>
                <a:gd name="T15" fmla="*/ 13 h 117"/>
                <a:gd name="T16" fmla="*/ 59 w 117"/>
                <a:gd name="T17" fmla="*/ 0 h 117"/>
                <a:gd name="T18" fmla="*/ 47 w 117"/>
                <a:gd name="T19" fmla="*/ 20 h 117"/>
                <a:gd name="T20" fmla="*/ 26 w 117"/>
                <a:gd name="T21" fmla="*/ 9 h 117"/>
                <a:gd name="T22" fmla="*/ 25 w 117"/>
                <a:gd name="T23" fmla="*/ 22 h 117"/>
                <a:gd name="T24" fmla="*/ 12 w 117"/>
                <a:gd name="T25" fmla="*/ 23 h 117"/>
                <a:gd name="T26" fmla="*/ 19 w 117"/>
                <a:gd name="T27" fmla="*/ 42 h 117"/>
                <a:gd name="T28" fmla="*/ 1 w 117"/>
                <a:gd name="T29" fmla="*/ 50 h 117"/>
                <a:gd name="T30" fmla="*/ 15 w 117"/>
                <a:gd name="T31" fmla="*/ 62 h 117"/>
                <a:gd name="T32" fmla="*/ 3 w 117"/>
                <a:gd name="T33" fmla="*/ 77 h 117"/>
                <a:gd name="T34" fmla="*/ 18 w 117"/>
                <a:gd name="T35" fmla="*/ 81 h 117"/>
                <a:gd name="T36" fmla="*/ 14 w 117"/>
                <a:gd name="T37" fmla="*/ 97 h 117"/>
                <a:gd name="T38" fmla="*/ 32 w 117"/>
                <a:gd name="T39" fmla="*/ 95 h 117"/>
                <a:gd name="T40" fmla="*/ 35 w 117"/>
                <a:gd name="T41" fmla="*/ 112 h 117"/>
                <a:gd name="T42" fmla="*/ 49 w 117"/>
                <a:gd name="T43" fmla="*/ 103 h 117"/>
                <a:gd name="T44" fmla="*/ 59 w 117"/>
                <a:gd name="T45" fmla="*/ 117 h 117"/>
                <a:gd name="T46" fmla="*/ 70 w 117"/>
                <a:gd name="T47" fmla="*/ 96 h 117"/>
                <a:gd name="T48" fmla="*/ 91 w 117"/>
                <a:gd name="T49" fmla="*/ 107 h 117"/>
                <a:gd name="T50" fmla="*/ 93 w 117"/>
                <a:gd name="T51" fmla="*/ 94 h 117"/>
                <a:gd name="T52" fmla="*/ 105 w 117"/>
                <a:gd name="T53" fmla="*/ 93 h 117"/>
                <a:gd name="T54" fmla="*/ 98 w 117"/>
                <a:gd name="T55" fmla="*/ 75 h 117"/>
                <a:gd name="T56" fmla="*/ 117 w 117"/>
                <a:gd name="T57" fmla="*/ 6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117">
                  <a:moveTo>
                    <a:pt x="117" y="67"/>
                  </a:moveTo>
                  <a:cubicBezTo>
                    <a:pt x="117" y="63"/>
                    <a:pt x="112" y="58"/>
                    <a:pt x="103" y="54"/>
                  </a:cubicBezTo>
                  <a:cubicBezTo>
                    <a:pt x="111" y="49"/>
                    <a:pt x="116" y="43"/>
                    <a:pt x="114" y="40"/>
                  </a:cubicBezTo>
                  <a:cubicBezTo>
                    <a:pt x="113" y="36"/>
                    <a:pt x="108" y="35"/>
                    <a:pt x="100" y="35"/>
                  </a:cubicBezTo>
                  <a:cubicBezTo>
                    <a:pt x="104" y="28"/>
                    <a:pt x="105" y="22"/>
                    <a:pt x="103" y="20"/>
                  </a:cubicBezTo>
                  <a:cubicBezTo>
                    <a:pt x="100" y="17"/>
                    <a:pt x="94" y="18"/>
                    <a:pt x="86" y="22"/>
                  </a:cubicBezTo>
                  <a:cubicBezTo>
                    <a:pt x="87" y="12"/>
                    <a:pt x="86" y="6"/>
                    <a:pt x="83" y="5"/>
                  </a:cubicBezTo>
                  <a:cubicBezTo>
                    <a:pt x="79" y="3"/>
                    <a:pt x="74" y="6"/>
                    <a:pt x="68" y="13"/>
                  </a:cubicBezTo>
                  <a:cubicBezTo>
                    <a:pt x="66" y="5"/>
                    <a:pt x="62" y="0"/>
                    <a:pt x="59" y="0"/>
                  </a:cubicBezTo>
                  <a:cubicBezTo>
                    <a:pt x="54" y="0"/>
                    <a:pt x="50" y="8"/>
                    <a:pt x="47" y="20"/>
                  </a:cubicBezTo>
                  <a:cubicBezTo>
                    <a:pt x="38" y="11"/>
                    <a:pt x="30" y="7"/>
                    <a:pt x="26" y="9"/>
                  </a:cubicBezTo>
                  <a:cubicBezTo>
                    <a:pt x="24" y="11"/>
                    <a:pt x="23" y="16"/>
                    <a:pt x="25" y="22"/>
                  </a:cubicBezTo>
                  <a:cubicBezTo>
                    <a:pt x="18" y="20"/>
                    <a:pt x="14" y="20"/>
                    <a:pt x="12" y="23"/>
                  </a:cubicBezTo>
                  <a:cubicBezTo>
                    <a:pt x="9" y="26"/>
                    <a:pt x="12" y="33"/>
                    <a:pt x="19" y="42"/>
                  </a:cubicBezTo>
                  <a:cubicBezTo>
                    <a:pt x="8" y="43"/>
                    <a:pt x="1" y="45"/>
                    <a:pt x="1" y="50"/>
                  </a:cubicBezTo>
                  <a:cubicBezTo>
                    <a:pt x="0" y="54"/>
                    <a:pt x="6" y="58"/>
                    <a:pt x="15" y="62"/>
                  </a:cubicBezTo>
                  <a:cubicBezTo>
                    <a:pt x="6" y="68"/>
                    <a:pt x="2" y="73"/>
                    <a:pt x="3" y="77"/>
                  </a:cubicBezTo>
                  <a:cubicBezTo>
                    <a:pt x="4" y="80"/>
                    <a:pt x="10" y="82"/>
                    <a:pt x="18" y="81"/>
                  </a:cubicBezTo>
                  <a:cubicBezTo>
                    <a:pt x="14" y="88"/>
                    <a:pt x="12" y="94"/>
                    <a:pt x="14" y="97"/>
                  </a:cubicBezTo>
                  <a:cubicBezTo>
                    <a:pt x="17" y="99"/>
                    <a:pt x="23" y="98"/>
                    <a:pt x="32" y="95"/>
                  </a:cubicBezTo>
                  <a:cubicBezTo>
                    <a:pt x="30" y="104"/>
                    <a:pt x="31" y="110"/>
                    <a:pt x="35" y="112"/>
                  </a:cubicBezTo>
                  <a:cubicBezTo>
                    <a:pt x="38" y="113"/>
                    <a:pt x="43" y="110"/>
                    <a:pt x="49" y="103"/>
                  </a:cubicBezTo>
                  <a:cubicBezTo>
                    <a:pt x="52" y="112"/>
                    <a:pt x="55" y="117"/>
                    <a:pt x="59" y="117"/>
                  </a:cubicBezTo>
                  <a:cubicBezTo>
                    <a:pt x="63" y="117"/>
                    <a:pt x="67" y="109"/>
                    <a:pt x="70" y="96"/>
                  </a:cubicBezTo>
                  <a:cubicBezTo>
                    <a:pt x="79" y="105"/>
                    <a:pt x="87" y="109"/>
                    <a:pt x="91" y="107"/>
                  </a:cubicBezTo>
                  <a:cubicBezTo>
                    <a:pt x="94" y="105"/>
                    <a:pt x="94" y="101"/>
                    <a:pt x="93" y="94"/>
                  </a:cubicBezTo>
                  <a:cubicBezTo>
                    <a:pt x="99" y="96"/>
                    <a:pt x="104" y="96"/>
                    <a:pt x="105" y="93"/>
                  </a:cubicBezTo>
                  <a:cubicBezTo>
                    <a:pt x="108" y="90"/>
                    <a:pt x="105" y="83"/>
                    <a:pt x="98" y="75"/>
                  </a:cubicBezTo>
                  <a:cubicBezTo>
                    <a:pt x="109" y="74"/>
                    <a:pt x="116" y="71"/>
                    <a:pt x="117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8012111" y="6440932"/>
              <a:ext cx="12700" cy="0"/>
            </a:xfrm>
            <a:custGeom>
              <a:avLst/>
              <a:gdLst>
                <a:gd name="T0" fmla="*/ 8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76"/>
            <p:cNvSpPr>
              <a:spLocks noChangeShapeType="1"/>
            </p:cNvSpPr>
            <p:nvPr/>
          </p:nvSpPr>
          <p:spPr bwMode="auto">
            <a:xfrm flipH="1">
              <a:off x="8012111" y="6440932"/>
              <a:ext cx="127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7799385" y="5452753"/>
              <a:ext cx="719138" cy="723900"/>
            </a:xfrm>
            <a:custGeom>
              <a:avLst/>
              <a:gdLst>
                <a:gd name="T0" fmla="*/ 216 w 226"/>
                <a:gd name="T1" fmla="*/ 84 h 226"/>
                <a:gd name="T2" fmla="*/ 195 w 226"/>
                <a:gd name="T3" fmla="*/ 65 h 226"/>
                <a:gd name="T4" fmla="*/ 194 w 226"/>
                <a:gd name="T5" fmla="*/ 64 h 226"/>
                <a:gd name="T6" fmla="*/ 194 w 226"/>
                <a:gd name="T7" fmla="*/ 63 h 226"/>
                <a:gd name="T8" fmla="*/ 188 w 226"/>
                <a:gd name="T9" fmla="*/ 35 h 226"/>
                <a:gd name="T10" fmla="*/ 139 w 226"/>
                <a:gd name="T11" fmla="*/ 10 h 226"/>
                <a:gd name="T12" fmla="*/ 83 w 226"/>
                <a:gd name="T13" fmla="*/ 9 h 226"/>
                <a:gd name="T14" fmla="*/ 65 w 226"/>
                <a:gd name="T15" fmla="*/ 30 h 226"/>
                <a:gd name="T16" fmla="*/ 64 w 226"/>
                <a:gd name="T17" fmla="*/ 31 h 226"/>
                <a:gd name="T18" fmla="*/ 63 w 226"/>
                <a:gd name="T19" fmla="*/ 31 h 226"/>
                <a:gd name="T20" fmla="*/ 35 w 226"/>
                <a:gd name="T21" fmla="*/ 38 h 226"/>
                <a:gd name="T22" fmla="*/ 10 w 226"/>
                <a:gd name="T23" fmla="*/ 87 h 226"/>
                <a:gd name="T24" fmla="*/ 9 w 226"/>
                <a:gd name="T25" fmla="*/ 142 h 226"/>
                <a:gd name="T26" fmla="*/ 30 w 226"/>
                <a:gd name="T27" fmla="*/ 161 h 226"/>
                <a:gd name="T28" fmla="*/ 31 w 226"/>
                <a:gd name="T29" fmla="*/ 161 h 226"/>
                <a:gd name="T30" fmla="*/ 31 w 226"/>
                <a:gd name="T31" fmla="*/ 162 h 226"/>
                <a:gd name="T32" fmla="*/ 37 w 226"/>
                <a:gd name="T33" fmla="*/ 190 h 226"/>
                <a:gd name="T34" fmla="*/ 87 w 226"/>
                <a:gd name="T35" fmla="*/ 215 h 226"/>
                <a:gd name="T36" fmla="*/ 142 w 226"/>
                <a:gd name="T37" fmla="*/ 216 h 226"/>
                <a:gd name="T38" fmla="*/ 161 w 226"/>
                <a:gd name="T39" fmla="*/ 195 h 226"/>
                <a:gd name="T40" fmla="*/ 161 w 226"/>
                <a:gd name="T41" fmla="*/ 195 h 226"/>
                <a:gd name="T42" fmla="*/ 162 w 226"/>
                <a:gd name="T43" fmla="*/ 194 h 226"/>
                <a:gd name="T44" fmla="*/ 190 w 226"/>
                <a:gd name="T45" fmla="*/ 188 h 226"/>
                <a:gd name="T46" fmla="*/ 215 w 226"/>
                <a:gd name="T47" fmla="*/ 139 h 226"/>
                <a:gd name="T48" fmla="*/ 216 w 226"/>
                <a:gd name="T49" fmla="*/ 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6" h="226">
                  <a:moveTo>
                    <a:pt x="216" y="84"/>
                  </a:moveTo>
                  <a:cubicBezTo>
                    <a:pt x="211" y="75"/>
                    <a:pt x="204" y="69"/>
                    <a:pt x="195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5" y="53"/>
                    <a:pt x="193" y="44"/>
                    <a:pt x="188" y="35"/>
                  </a:cubicBezTo>
                  <a:cubicBezTo>
                    <a:pt x="178" y="20"/>
                    <a:pt x="160" y="11"/>
                    <a:pt x="139" y="10"/>
                  </a:cubicBezTo>
                  <a:cubicBezTo>
                    <a:pt x="119" y="1"/>
                    <a:pt x="99" y="0"/>
                    <a:pt x="83" y="9"/>
                  </a:cubicBezTo>
                  <a:cubicBezTo>
                    <a:pt x="75" y="14"/>
                    <a:pt x="69" y="21"/>
                    <a:pt x="65" y="3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53" y="31"/>
                    <a:pt x="44" y="33"/>
                    <a:pt x="35" y="38"/>
                  </a:cubicBezTo>
                  <a:cubicBezTo>
                    <a:pt x="20" y="47"/>
                    <a:pt x="11" y="65"/>
                    <a:pt x="10" y="87"/>
                  </a:cubicBezTo>
                  <a:cubicBezTo>
                    <a:pt x="1" y="106"/>
                    <a:pt x="0" y="126"/>
                    <a:pt x="9" y="142"/>
                  </a:cubicBezTo>
                  <a:cubicBezTo>
                    <a:pt x="14" y="150"/>
                    <a:pt x="21" y="156"/>
                    <a:pt x="30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72"/>
                    <a:pt x="33" y="182"/>
                    <a:pt x="37" y="190"/>
                  </a:cubicBezTo>
                  <a:cubicBezTo>
                    <a:pt x="47" y="206"/>
                    <a:pt x="65" y="214"/>
                    <a:pt x="87" y="215"/>
                  </a:cubicBezTo>
                  <a:cubicBezTo>
                    <a:pt x="106" y="225"/>
                    <a:pt x="126" y="226"/>
                    <a:pt x="142" y="216"/>
                  </a:cubicBezTo>
                  <a:cubicBezTo>
                    <a:pt x="150" y="212"/>
                    <a:pt x="156" y="204"/>
                    <a:pt x="161" y="195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72" y="195"/>
                    <a:pt x="182" y="193"/>
                    <a:pt x="190" y="188"/>
                  </a:cubicBezTo>
                  <a:cubicBezTo>
                    <a:pt x="205" y="179"/>
                    <a:pt x="214" y="161"/>
                    <a:pt x="215" y="139"/>
                  </a:cubicBezTo>
                  <a:cubicBezTo>
                    <a:pt x="224" y="119"/>
                    <a:pt x="226" y="99"/>
                    <a:pt x="21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970835" y="5624203"/>
              <a:ext cx="376238" cy="381000"/>
            </a:xfrm>
            <a:custGeom>
              <a:avLst/>
              <a:gdLst>
                <a:gd name="T0" fmla="*/ 102 w 118"/>
                <a:gd name="T1" fmla="*/ 62 h 119"/>
                <a:gd name="T2" fmla="*/ 117 w 118"/>
                <a:gd name="T3" fmla="*/ 48 h 119"/>
                <a:gd name="T4" fmla="*/ 105 w 118"/>
                <a:gd name="T5" fmla="*/ 42 h 119"/>
                <a:gd name="T6" fmla="*/ 110 w 118"/>
                <a:gd name="T7" fmla="*/ 29 h 119"/>
                <a:gd name="T8" fmla="*/ 86 w 118"/>
                <a:gd name="T9" fmla="*/ 30 h 119"/>
                <a:gd name="T10" fmla="*/ 84 w 118"/>
                <a:gd name="T11" fmla="*/ 6 h 119"/>
                <a:gd name="T12" fmla="*/ 70 w 118"/>
                <a:gd name="T13" fmla="*/ 14 h 119"/>
                <a:gd name="T14" fmla="*/ 60 w 118"/>
                <a:gd name="T15" fmla="*/ 1 h 119"/>
                <a:gd name="T16" fmla="*/ 50 w 118"/>
                <a:gd name="T17" fmla="*/ 15 h 119"/>
                <a:gd name="T18" fmla="*/ 35 w 118"/>
                <a:gd name="T19" fmla="*/ 5 h 119"/>
                <a:gd name="T20" fmla="*/ 31 w 118"/>
                <a:gd name="T21" fmla="*/ 20 h 119"/>
                <a:gd name="T22" fmla="*/ 16 w 118"/>
                <a:gd name="T23" fmla="*/ 19 h 119"/>
                <a:gd name="T24" fmla="*/ 20 w 118"/>
                <a:gd name="T25" fmla="*/ 37 h 119"/>
                <a:gd name="T26" fmla="*/ 2 w 118"/>
                <a:gd name="T27" fmla="*/ 42 h 119"/>
                <a:gd name="T28" fmla="*/ 15 w 118"/>
                <a:gd name="T29" fmla="*/ 58 h 119"/>
                <a:gd name="T30" fmla="*/ 1 w 118"/>
                <a:gd name="T31" fmla="*/ 71 h 119"/>
                <a:gd name="T32" fmla="*/ 12 w 118"/>
                <a:gd name="T33" fmla="*/ 78 h 119"/>
                <a:gd name="T34" fmla="*/ 8 w 118"/>
                <a:gd name="T35" fmla="*/ 90 h 119"/>
                <a:gd name="T36" fmla="*/ 31 w 118"/>
                <a:gd name="T37" fmla="*/ 89 h 119"/>
                <a:gd name="T38" fmla="*/ 33 w 118"/>
                <a:gd name="T39" fmla="*/ 113 h 119"/>
                <a:gd name="T40" fmla="*/ 48 w 118"/>
                <a:gd name="T41" fmla="*/ 105 h 119"/>
                <a:gd name="T42" fmla="*/ 57 w 118"/>
                <a:gd name="T43" fmla="*/ 119 h 119"/>
                <a:gd name="T44" fmla="*/ 67 w 118"/>
                <a:gd name="T45" fmla="*/ 105 h 119"/>
                <a:gd name="T46" fmla="*/ 82 w 118"/>
                <a:gd name="T47" fmla="*/ 114 h 119"/>
                <a:gd name="T48" fmla="*/ 86 w 118"/>
                <a:gd name="T49" fmla="*/ 99 h 119"/>
                <a:gd name="T50" fmla="*/ 101 w 118"/>
                <a:gd name="T51" fmla="*/ 101 h 119"/>
                <a:gd name="T52" fmla="*/ 97 w 118"/>
                <a:gd name="T53" fmla="*/ 83 h 119"/>
                <a:gd name="T54" fmla="*/ 115 w 118"/>
                <a:gd name="T55" fmla="*/ 77 h 119"/>
                <a:gd name="T56" fmla="*/ 102 w 118"/>
                <a:gd name="T57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" h="119">
                  <a:moveTo>
                    <a:pt x="102" y="62"/>
                  </a:moveTo>
                  <a:cubicBezTo>
                    <a:pt x="112" y="57"/>
                    <a:pt x="118" y="52"/>
                    <a:pt x="117" y="48"/>
                  </a:cubicBezTo>
                  <a:cubicBezTo>
                    <a:pt x="116" y="45"/>
                    <a:pt x="112" y="43"/>
                    <a:pt x="105" y="42"/>
                  </a:cubicBezTo>
                  <a:cubicBezTo>
                    <a:pt x="109" y="36"/>
                    <a:pt x="111" y="32"/>
                    <a:pt x="110" y="29"/>
                  </a:cubicBezTo>
                  <a:cubicBezTo>
                    <a:pt x="107" y="25"/>
                    <a:pt x="98" y="26"/>
                    <a:pt x="86" y="30"/>
                  </a:cubicBezTo>
                  <a:cubicBezTo>
                    <a:pt x="89" y="17"/>
                    <a:pt x="88" y="8"/>
                    <a:pt x="84" y="6"/>
                  </a:cubicBezTo>
                  <a:cubicBezTo>
                    <a:pt x="81" y="5"/>
                    <a:pt x="76" y="8"/>
                    <a:pt x="70" y="14"/>
                  </a:cubicBezTo>
                  <a:cubicBezTo>
                    <a:pt x="67" y="6"/>
                    <a:pt x="64" y="1"/>
                    <a:pt x="60" y="1"/>
                  </a:cubicBezTo>
                  <a:cubicBezTo>
                    <a:pt x="56" y="0"/>
                    <a:pt x="53" y="6"/>
                    <a:pt x="50" y="15"/>
                  </a:cubicBezTo>
                  <a:cubicBezTo>
                    <a:pt x="44" y="7"/>
                    <a:pt x="39" y="4"/>
                    <a:pt x="35" y="5"/>
                  </a:cubicBezTo>
                  <a:cubicBezTo>
                    <a:pt x="32" y="7"/>
                    <a:pt x="31" y="12"/>
                    <a:pt x="31" y="20"/>
                  </a:cubicBezTo>
                  <a:cubicBezTo>
                    <a:pt x="24" y="17"/>
                    <a:pt x="18" y="16"/>
                    <a:pt x="16" y="19"/>
                  </a:cubicBezTo>
                  <a:cubicBezTo>
                    <a:pt x="13" y="21"/>
                    <a:pt x="15" y="28"/>
                    <a:pt x="20" y="37"/>
                  </a:cubicBezTo>
                  <a:cubicBezTo>
                    <a:pt x="10" y="37"/>
                    <a:pt x="3" y="38"/>
                    <a:pt x="2" y="42"/>
                  </a:cubicBezTo>
                  <a:cubicBezTo>
                    <a:pt x="1" y="46"/>
                    <a:pt x="6" y="52"/>
                    <a:pt x="15" y="58"/>
                  </a:cubicBezTo>
                  <a:cubicBezTo>
                    <a:pt x="5" y="62"/>
                    <a:pt x="0" y="67"/>
                    <a:pt x="1" y="71"/>
                  </a:cubicBezTo>
                  <a:cubicBezTo>
                    <a:pt x="1" y="75"/>
                    <a:pt x="5" y="77"/>
                    <a:pt x="12" y="78"/>
                  </a:cubicBezTo>
                  <a:cubicBezTo>
                    <a:pt x="8" y="83"/>
                    <a:pt x="6" y="87"/>
                    <a:pt x="8" y="90"/>
                  </a:cubicBezTo>
                  <a:cubicBezTo>
                    <a:pt x="10" y="94"/>
                    <a:pt x="19" y="93"/>
                    <a:pt x="31" y="89"/>
                  </a:cubicBezTo>
                  <a:cubicBezTo>
                    <a:pt x="29" y="102"/>
                    <a:pt x="29" y="111"/>
                    <a:pt x="33" y="113"/>
                  </a:cubicBezTo>
                  <a:cubicBezTo>
                    <a:pt x="36" y="115"/>
                    <a:pt x="42" y="112"/>
                    <a:pt x="48" y="105"/>
                  </a:cubicBezTo>
                  <a:cubicBezTo>
                    <a:pt x="50" y="114"/>
                    <a:pt x="53" y="119"/>
                    <a:pt x="57" y="119"/>
                  </a:cubicBezTo>
                  <a:cubicBezTo>
                    <a:pt x="61" y="119"/>
                    <a:pt x="64" y="114"/>
                    <a:pt x="67" y="105"/>
                  </a:cubicBezTo>
                  <a:cubicBezTo>
                    <a:pt x="73" y="112"/>
                    <a:pt x="79" y="116"/>
                    <a:pt x="82" y="114"/>
                  </a:cubicBezTo>
                  <a:cubicBezTo>
                    <a:pt x="85" y="113"/>
                    <a:pt x="86" y="107"/>
                    <a:pt x="86" y="99"/>
                  </a:cubicBezTo>
                  <a:cubicBezTo>
                    <a:pt x="93" y="103"/>
                    <a:pt x="99" y="103"/>
                    <a:pt x="101" y="101"/>
                  </a:cubicBezTo>
                  <a:cubicBezTo>
                    <a:pt x="104" y="98"/>
                    <a:pt x="102" y="91"/>
                    <a:pt x="97" y="83"/>
                  </a:cubicBezTo>
                  <a:cubicBezTo>
                    <a:pt x="107" y="83"/>
                    <a:pt x="114" y="81"/>
                    <a:pt x="115" y="77"/>
                  </a:cubicBezTo>
                  <a:cubicBezTo>
                    <a:pt x="116" y="73"/>
                    <a:pt x="111" y="68"/>
                    <a:pt x="102" y="6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2"/>
            <p:cNvSpPr>
              <a:spLocks/>
            </p:cNvSpPr>
            <p:nvPr/>
          </p:nvSpPr>
          <p:spPr bwMode="auto">
            <a:xfrm>
              <a:off x="7713696" y="5958857"/>
              <a:ext cx="95250" cy="104775"/>
            </a:xfrm>
            <a:custGeom>
              <a:avLst/>
              <a:gdLst>
                <a:gd name="T0" fmla="*/ 25 w 30"/>
                <a:gd name="T1" fmla="*/ 23 h 33"/>
                <a:gd name="T2" fmla="*/ 7 w 30"/>
                <a:gd name="T3" fmla="*/ 30 h 33"/>
                <a:gd name="T4" fmla="*/ 4 w 30"/>
                <a:gd name="T5" fmla="*/ 11 h 33"/>
                <a:gd name="T6" fmla="*/ 22 w 30"/>
                <a:gd name="T7" fmla="*/ 4 h 33"/>
                <a:gd name="T8" fmla="*/ 25 w 30"/>
                <a:gd name="T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25" y="23"/>
                  </a:moveTo>
                  <a:cubicBezTo>
                    <a:pt x="21" y="30"/>
                    <a:pt x="13" y="33"/>
                    <a:pt x="7" y="30"/>
                  </a:cubicBezTo>
                  <a:cubicBezTo>
                    <a:pt x="1" y="27"/>
                    <a:pt x="0" y="18"/>
                    <a:pt x="4" y="11"/>
                  </a:cubicBezTo>
                  <a:cubicBezTo>
                    <a:pt x="8" y="3"/>
                    <a:pt x="16" y="0"/>
                    <a:pt x="22" y="4"/>
                  </a:cubicBezTo>
                  <a:cubicBezTo>
                    <a:pt x="28" y="7"/>
                    <a:pt x="30" y="15"/>
                    <a:pt x="25" y="2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3"/>
            <p:cNvSpPr>
              <a:spLocks/>
            </p:cNvSpPr>
            <p:nvPr/>
          </p:nvSpPr>
          <p:spPr bwMode="auto">
            <a:xfrm>
              <a:off x="7183961" y="5694756"/>
              <a:ext cx="475102" cy="473402"/>
            </a:xfrm>
            <a:custGeom>
              <a:avLst/>
              <a:gdLst>
                <a:gd name="T0" fmla="*/ 133 w 139"/>
                <a:gd name="T1" fmla="*/ 54 h 138"/>
                <a:gd name="T2" fmla="*/ 121 w 139"/>
                <a:gd name="T3" fmla="*/ 42 h 138"/>
                <a:gd name="T4" fmla="*/ 120 w 139"/>
                <a:gd name="T5" fmla="*/ 41 h 138"/>
                <a:gd name="T6" fmla="*/ 120 w 139"/>
                <a:gd name="T7" fmla="*/ 41 h 138"/>
                <a:gd name="T8" fmla="*/ 117 w 139"/>
                <a:gd name="T9" fmla="*/ 24 h 138"/>
                <a:gd name="T10" fmla="*/ 88 w 139"/>
                <a:gd name="T11" fmla="*/ 7 h 138"/>
                <a:gd name="T12" fmla="*/ 54 w 139"/>
                <a:gd name="T13" fmla="*/ 5 h 138"/>
                <a:gd name="T14" fmla="*/ 42 w 139"/>
                <a:gd name="T15" fmla="*/ 18 h 138"/>
                <a:gd name="T16" fmla="*/ 42 w 139"/>
                <a:gd name="T17" fmla="*/ 18 h 138"/>
                <a:gd name="T18" fmla="*/ 41 w 139"/>
                <a:gd name="T19" fmla="*/ 18 h 138"/>
                <a:gd name="T20" fmla="*/ 24 w 139"/>
                <a:gd name="T21" fmla="*/ 21 h 138"/>
                <a:gd name="T22" fmla="*/ 8 w 139"/>
                <a:gd name="T23" fmla="*/ 50 h 138"/>
                <a:gd name="T24" fmla="*/ 5 w 139"/>
                <a:gd name="T25" fmla="*/ 84 h 138"/>
                <a:gd name="T26" fmla="*/ 18 w 139"/>
                <a:gd name="T27" fmla="*/ 96 h 138"/>
                <a:gd name="T28" fmla="*/ 18 w 139"/>
                <a:gd name="T29" fmla="*/ 96 h 138"/>
                <a:gd name="T30" fmla="*/ 19 w 139"/>
                <a:gd name="T31" fmla="*/ 97 h 138"/>
                <a:gd name="T32" fmla="*/ 22 w 139"/>
                <a:gd name="T33" fmla="*/ 114 h 138"/>
                <a:gd name="T34" fmla="*/ 51 w 139"/>
                <a:gd name="T35" fmla="*/ 131 h 138"/>
                <a:gd name="T36" fmla="*/ 84 w 139"/>
                <a:gd name="T37" fmla="*/ 133 h 138"/>
                <a:gd name="T38" fmla="*/ 96 w 139"/>
                <a:gd name="T39" fmla="*/ 120 h 138"/>
                <a:gd name="T40" fmla="*/ 97 w 139"/>
                <a:gd name="T41" fmla="*/ 120 h 138"/>
                <a:gd name="T42" fmla="*/ 97 w 139"/>
                <a:gd name="T43" fmla="*/ 120 h 138"/>
                <a:gd name="T44" fmla="*/ 114 w 139"/>
                <a:gd name="T45" fmla="*/ 117 h 138"/>
                <a:gd name="T46" fmla="*/ 131 w 139"/>
                <a:gd name="T47" fmla="*/ 87 h 138"/>
                <a:gd name="T48" fmla="*/ 133 w 139"/>
                <a:gd name="T49" fmla="*/ 5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9" h="138">
                  <a:moveTo>
                    <a:pt x="133" y="54"/>
                  </a:moveTo>
                  <a:cubicBezTo>
                    <a:pt x="130" y="49"/>
                    <a:pt x="126" y="45"/>
                    <a:pt x="121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35"/>
                    <a:pt x="120" y="29"/>
                    <a:pt x="117" y="24"/>
                  </a:cubicBezTo>
                  <a:cubicBezTo>
                    <a:pt x="112" y="14"/>
                    <a:pt x="101" y="9"/>
                    <a:pt x="88" y="7"/>
                  </a:cubicBezTo>
                  <a:cubicBezTo>
                    <a:pt x="76" y="1"/>
                    <a:pt x="64" y="0"/>
                    <a:pt x="54" y="5"/>
                  </a:cubicBezTo>
                  <a:cubicBezTo>
                    <a:pt x="49" y="8"/>
                    <a:pt x="45" y="12"/>
                    <a:pt x="42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5" y="17"/>
                    <a:pt x="30" y="18"/>
                    <a:pt x="24" y="21"/>
                  </a:cubicBezTo>
                  <a:cubicBezTo>
                    <a:pt x="15" y="26"/>
                    <a:pt x="9" y="37"/>
                    <a:pt x="8" y="50"/>
                  </a:cubicBezTo>
                  <a:cubicBezTo>
                    <a:pt x="1" y="62"/>
                    <a:pt x="0" y="74"/>
                    <a:pt x="5" y="84"/>
                  </a:cubicBezTo>
                  <a:cubicBezTo>
                    <a:pt x="8" y="89"/>
                    <a:pt x="13" y="93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103"/>
                    <a:pt x="19" y="109"/>
                    <a:pt x="22" y="114"/>
                  </a:cubicBezTo>
                  <a:cubicBezTo>
                    <a:pt x="27" y="124"/>
                    <a:pt x="38" y="129"/>
                    <a:pt x="51" y="131"/>
                  </a:cubicBezTo>
                  <a:cubicBezTo>
                    <a:pt x="63" y="137"/>
                    <a:pt x="75" y="138"/>
                    <a:pt x="84" y="133"/>
                  </a:cubicBezTo>
                  <a:cubicBezTo>
                    <a:pt x="90" y="130"/>
                    <a:pt x="94" y="126"/>
                    <a:pt x="96" y="120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103" y="120"/>
                    <a:pt x="109" y="120"/>
                    <a:pt x="114" y="117"/>
                  </a:cubicBezTo>
                  <a:cubicBezTo>
                    <a:pt x="124" y="111"/>
                    <a:pt x="130" y="101"/>
                    <a:pt x="131" y="87"/>
                  </a:cubicBezTo>
                  <a:cubicBezTo>
                    <a:pt x="137" y="76"/>
                    <a:pt x="139" y="64"/>
                    <a:pt x="133" y="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4"/>
            <p:cNvSpPr>
              <a:spLocks/>
            </p:cNvSpPr>
            <p:nvPr/>
          </p:nvSpPr>
          <p:spPr bwMode="auto">
            <a:xfrm>
              <a:off x="9155600" y="5297224"/>
              <a:ext cx="302060" cy="296022"/>
            </a:xfrm>
            <a:custGeom>
              <a:avLst/>
              <a:gdLst>
                <a:gd name="T0" fmla="*/ 49 w 50"/>
                <a:gd name="T1" fmla="*/ 26 h 49"/>
                <a:gd name="T2" fmla="*/ 48 w 50"/>
                <a:gd name="T3" fmla="*/ 20 h 49"/>
                <a:gd name="T4" fmla="*/ 47 w 50"/>
                <a:gd name="T5" fmla="*/ 13 h 49"/>
                <a:gd name="T6" fmla="*/ 37 w 50"/>
                <a:gd name="T7" fmla="*/ 7 h 49"/>
                <a:gd name="T8" fmla="*/ 27 w 50"/>
                <a:gd name="T9" fmla="*/ 0 h 49"/>
                <a:gd name="T10" fmla="*/ 20 w 50"/>
                <a:gd name="T11" fmla="*/ 2 h 49"/>
                <a:gd name="T12" fmla="*/ 13 w 50"/>
                <a:gd name="T13" fmla="*/ 3 h 49"/>
                <a:gd name="T14" fmla="*/ 7 w 50"/>
                <a:gd name="T15" fmla="*/ 13 h 49"/>
                <a:gd name="T16" fmla="*/ 0 w 50"/>
                <a:gd name="T17" fmla="*/ 23 h 49"/>
                <a:gd name="T18" fmla="*/ 2 w 50"/>
                <a:gd name="T19" fmla="*/ 30 h 49"/>
                <a:gd name="T20" fmla="*/ 3 w 50"/>
                <a:gd name="T21" fmla="*/ 36 h 49"/>
                <a:gd name="T22" fmla="*/ 13 w 50"/>
                <a:gd name="T23" fmla="*/ 43 h 49"/>
                <a:gd name="T24" fmla="*/ 23 w 50"/>
                <a:gd name="T25" fmla="*/ 49 h 49"/>
                <a:gd name="T26" fmla="*/ 30 w 50"/>
                <a:gd name="T27" fmla="*/ 48 h 49"/>
                <a:gd name="T28" fmla="*/ 37 w 50"/>
                <a:gd name="T29" fmla="*/ 46 h 49"/>
                <a:gd name="T30" fmla="*/ 43 w 50"/>
                <a:gd name="T31" fmla="*/ 37 h 49"/>
                <a:gd name="T32" fmla="*/ 49 w 50"/>
                <a:gd name="T33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9" y="26"/>
                  </a:moveTo>
                  <a:cubicBezTo>
                    <a:pt x="50" y="24"/>
                    <a:pt x="49" y="22"/>
                    <a:pt x="48" y="20"/>
                  </a:cubicBezTo>
                  <a:cubicBezTo>
                    <a:pt x="48" y="17"/>
                    <a:pt x="48" y="15"/>
                    <a:pt x="47" y="13"/>
                  </a:cubicBezTo>
                  <a:cubicBezTo>
                    <a:pt x="45" y="10"/>
                    <a:pt x="41" y="7"/>
                    <a:pt x="37" y="7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4" y="0"/>
                    <a:pt x="22" y="1"/>
                    <a:pt x="20" y="2"/>
                  </a:cubicBezTo>
                  <a:cubicBezTo>
                    <a:pt x="18" y="2"/>
                    <a:pt x="15" y="2"/>
                    <a:pt x="13" y="3"/>
                  </a:cubicBezTo>
                  <a:cubicBezTo>
                    <a:pt x="10" y="5"/>
                    <a:pt x="7" y="9"/>
                    <a:pt x="7" y="13"/>
                  </a:cubicBezTo>
                  <a:cubicBezTo>
                    <a:pt x="3" y="16"/>
                    <a:pt x="1" y="19"/>
                    <a:pt x="0" y="23"/>
                  </a:cubicBezTo>
                  <a:cubicBezTo>
                    <a:pt x="0" y="25"/>
                    <a:pt x="1" y="28"/>
                    <a:pt x="2" y="30"/>
                  </a:cubicBezTo>
                  <a:cubicBezTo>
                    <a:pt x="2" y="32"/>
                    <a:pt x="2" y="34"/>
                    <a:pt x="3" y="36"/>
                  </a:cubicBezTo>
                  <a:cubicBezTo>
                    <a:pt x="5" y="40"/>
                    <a:pt x="9" y="42"/>
                    <a:pt x="13" y="43"/>
                  </a:cubicBezTo>
                  <a:cubicBezTo>
                    <a:pt x="16" y="47"/>
                    <a:pt x="19" y="49"/>
                    <a:pt x="23" y="49"/>
                  </a:cubicBezTo>
                  <a:cubicBezTo>
                    <a:pt x="25" y="49"/>
                    <a:pt x="28" y="49"/>
                    <a:pt x="30" y="48"/>
                  </a:cubicBezTo>
                  <a:cubicBezTo>
                    <a:pt x="32" y="48"/>
                    <a:pt x="34" y="48"/>
                    <a:pt x="37" y="46"/>
                  </a:cubicBezTo>
                  <a:cubicBezTo>
                    <a:pt x="40" y="45"/>
                    <a:pt x="42" y="41"/>
                    <a:pt x="43" y="37"/>
                  </a:cubicBezTo>
                  <a:cubicBezTo>
                    <a:pt x="47" y="34"/>
                    <a:pt x="49" y="30"/>
                    <a:pt x="49" y="2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56000">
                  <a:schemeClr val="accent2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 flipV="1">
              <a:off x="11806856" y="4608615"/>
              <a:ext cx="95955" cy="95955"/>
            </a:xfrm>
            <a:custGeom>
              <a:avLst/>
              <a:gdLst>
                <a:gd name="T0" fmla="*/ 76 w 76"/>
                <a:gd name="T1" fmla="*/ 39 h 76"/>
                <a:gd name="T2" fmla="*/ 67 w 76"/>
                <a:gd name="T3" fmla="*/ 32 h 76"/>
                <a:gd name="T4" fmla="*/ 73 w 76"/>
                <a:gd name="T5" fmla="*/ 23 h 76"/>
                <a:gd name="T6" fmla="*/ 62 w 76"/>
                <a:gd name="T7" fmla="*/ 20 h 76"/>
                <a:gd name="T8" fmla="*/ 63 w 76"/>
                <a:gd name="T9" fmla="*/ 10 h 76"/>
                <a:gd name="T10" fmla="*/ 49 w 76"/>
                <a:gd name="T11" fmla="*/ 15 h 76"/>
                <a:gd name="T12" fmla="*/ 43 w 76"/>
                <a:gd name="T13" fmla="*/ 0 h 76"/>
                <a:gd name="T14" fmla="*/ 37 w 76"/>
                <a:gd name="T15" fmla="*/ 6 h 76"/>
                <a:gd name="T16" fmla="*/ 31 w 76"/>
                <a:gd name="T17" fmla="*/ 0 h 76"/>
                <a:gd name="T18" fmla="*/ 26 w 76"/>
                <a:gd name="T19" fmla="*/ 13 h 76"/>
                <a:gd name="T20" fmla="*/ 13 w 76"/>
                <a:gd name="T21" fmla="*/ 9 h 76"/>
                <a:gd name="T22" fmla="*/ 15 w 76"/>
                <a:gd name="T23" fmla="*/ 21 h 76"/>
                <a:gd name="T24" fmla="*/ 3 w 76"/>
                <a:gd name="T25" fmla="*/ 23 h 76"/>
                <a:gd name="T26" fmla="*/ 8 w 76"/>
                <a:gd name="T27" fmla="*/ 31 h 76"/>
                <a:gd name="T28" fmla="*/ 0 w 76"/>
                <a:gd name="T29" fmla="*/ 37 h 76"/>
                <a:gd name="T30" fmla="*/ 9 w 76"/>
                <a:gd name="T31" fmla="*/ 44 h 76"/>
                <a:gd name="T32" fmla="*/ 3 w 76"/>
                <a:gd name="T33" fmla="*/ 53 h 76"/>
                <a:gd name="T34" fmla="*/ 13 w 76"/>
                <a:gd name="T35" fmla="*/ 56 h 76"/>
                <a:gd name="T36" fmla="*/ 12 w 76"/>
                <a:gd name="T37" fmla="*/ 66 h 76"/>
                <a:gd name="T38" fmla="*/ 27 w 76"/>
                <a:gd name="T39" fmla="*/ 61 h 76"/>
                <a:gd name="T40" fmla="*/ 32 w 76"/>
                <a:gd name="T41" fmla="*/ 76 h 76"/>
                <a:gd name="T42" fmla="*/ 38 w 76"/>
                <a:gd name="T43" fmla="*/ 70 h 76"/>
                <a:gd name="T44" fmla="*/ 45 w 76"/>
                <a:gd name="T45" fmla="*/ 76 h 76"/>
                <a:gd name="T46" fmla="*/ 50 w 76"/>
                <a:gd name="T47" fmla="*/ 63 h 76"/>
                <a:gd name="T48" fmla="*/ 62 w 76"/>
                <a:gd name="T49" fmla="*/ 67 h 76"/>
                <a:gd name="T50" fmla="*/ 61 w 76"/>
                <a:gd name="T51" fmla="*/ 55 h 76"/>
                <a:gd name="T52" fmla="*/ 73 w 76"/>
                <a:gd name="T53" fmla="*/ 53 h 76"/>
                <a:gd name="T54" fmla="*/ 68 w 76"/>
                <a:gd name="T55" fmla="*/ 45 h 76"/>
                <a:gd name="T56" fmla="*/ 76 w 76"/>
                <a:gd name="T57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76">
                  <a:moveTo>
                    <a:pt x="76" y="39"/>
                  </a:moveTo>
                  <a:cubicBezTo>
                    <a:pt x="76" y="36"/>
                    <a:pt x="73" y="34"/>
                    <a:pt x="67" y="32"/>
                  </a:cubicBezTo>
                  <a:cubicBezTo>
                    <a:pt x="71" y="28"/>
                    <a:pt x="74" y="25"/>
                    <a:pt x="73" y="23"/>
                  </a:cubicBezTo>
                  <a:cubicBezTo>
                    <a:pt x="72" y="20"/>
                    <a:pt x="68" y="20"/>
                    <a:pt x="62" y="20"/>
                  </a:cubicBezTo>
                  <a:cubicBezTo>
                    <a:pt x="65" y="15"/>
                    <a:pt x="65" y="11"/>
                    <a:pt x="63" y="10"/>
                  </a:cubicBezTo>
                  <a:cubicBezTo>
                    <a:pt x="61" y="8"/>
                    <a:pt x="56" y="10"/>
                    <a:pt x="49" y="15"/>
                  </a:cubicBezTo>
                  <a:cubicBezTo>
                    <a:pt x="48" y="6"/>
                    <a:pt x="46" y="1"/>
                    <a:pt x="43" y="0"/>
                  </a:cubicBezTo>
                  <a:cubicBezTo>
                    <a:pt x="41" y="0"/>
                    <a:pt x="39" y="2"/>
                    <a:pt x="37" y="6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28" y="1"/>
                    <a:pt x="26" y="6"/>
                    <a:pt x="26" y="13"/>
                  </a:cubicBezTo>
                  <a:cubicBezTo>
                    <a:pt x="20" y="9"/>
                    <a:pt x="16" y="7"/>
                    <a:pt x="13" y="9"/>
                  </a:cubicBezTo>
                  <a:cubicBezTo>
                    <a:pt x="11" y="10"/>
                    <a:pt x="12" y="15"/>
                    <a:pt x="15" y="21"/>
                  </a:cubicBezTo>
                  <a:cubicBezTo>
                    <a:pt x="8" y="20"/>
                    <a:pt x="4" y="20"/>
                    <a:pt x="3" y="23"/>
                  </a:cubicBezTo>
                  <a:cubicBezTo>
                    <a:pt x="2" y="25"/>
                    <a:pt x="4" y="28"/>
                    <a:pt x="8" y="31"/>
                  </a:cubicBezTo>
                  <a:cubicBezTo>
                    <a:pt x="3" y="33"/>
                    <a:pt x="0" y="35"/>
                    <a:pt x="0" y="37"/>
                  </a:cubicBezTo>
                  <a:cubicBezTo>
                    <a:pt x="0" y="40"/>
                    <a:pt x="3" y="42"/>
                    <a:pt x="9" y="44"/>
                  </a:cubicBezTo>
                  <a:cubicBezTo>
                    <a:pt x="4" y="48"/>
                    <a:pt x="2" y="51"/>
                    <a:pt x="3" y="53"/>
                  </a:cubicBezTo>
                  <a:cubicBezTo>
                    <a:pt x="4" y="56"/>
                    <a:pt x="8" y="56"/>
                    <a:pt x="13" y="56"/>
                  </a:cubicBezTo>
                  <a:cubicBezTo>
                    <a:pt x="11" y="61"/>
                    <a:pt x="10" y="65"/>
                    <a:pt x="12" y="66"/>
                  </a:cubicBezTo>
                  <a:cubicBezTo>
                    <a:pt x="14" y="68"/>
                    <a:pt x="20" y="66"/>
                    <a:pt x="27" y="61"/>
                  </a:cubicBezTo>
                  <a:cubicBezTo>
                    <a:pt x="27" y="70"/>
                    <a:pt x="29" y="75"/>
                    <a:pt x="32" y="76"/>
                  </a:cubicBezTo>
                  <a:cubicBezTo>
                    <a:pt x="34" y="76"/>
                    <a:pt x="36" y="74"/>
                    <a:pt x="38" y="70"/>
                  </a:cubicBezTo>
                  <a:cubicBezTo>
                    <a:pt x="41" y="74"/>
                    <a:pt x="43" y="76"/>
                    <a:pt x="45" y="76"/>
                  </a:cubicBezTo>
                  <a:cubicBezTo>
                    <a:pt x="48" y="75"/>
                    <a:pt x="49" y="70"/>
                    <a:pt x="50" y="63"/>
                  </a:cubicBezTo>
                  <a:cubicBezTo>
                    <a:pt x="55" y="67"/>
                    <a:pt x="60" y="69"/>
                    <a:pt x="62" y="67"/>
                  </a:cubicBezTo>
                  <a:cubicBezTo>
                    <a:pt x="64" y="66"/>
                    <a:pt x="63" y="61"/>
                    <a:pt x="61" y="55"/>
                  </a:cubicBezTo>
                  <a:cubicBezTo>
                    <a:pt x="67" y="56"/>
                    <a:pt x="72" y="56"/>
                    <a:pt x="73" y="53"/>
                  </a:cubicBezTo>
                  <a:cubicBezTo>
                    <a:pt x="74" y="51"/>
                    <a:pt x="72" y="48"/>
                    <a:pt x="68" y="45"/>
                  </a:cubicBezTo>
                  <a:cubicBezTo>
                    <a:pt x="73" y="43"/>
                    <a:pt x="76" y="41"/>
                    <a:pt x="76" y="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flipH="1">
              <a:off x="11653815" y="4674864"/>
              <a:ext cx="76937" cy="769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flipH="1">
              <a:off x="11618560" y="4191000"/>
              <a:ext cx="36576" cy="36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flipH="1">
              <a:off x="11785248" y="4849812"/>
              <a:ext cx="36576" cy="36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 flipH="1">
              <a:off x="10230672" y="4858573"/>
              <a:ext cx="1154448" cy="1149586"/>
              <a:chOff x="4277517" y="3752400"/>
              <a:chExt cx="1154448" cy="1149586"/>
            </a:xfrm>
          </p:grpSpPr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 rot="21259688" flipH="1">
                <a:off x="4277517" y="3752400"/>
                <a:ext cx="1154448" cy="1149586"/>
              </a:xfrm>
              <a:custGeom>
                <a:avLst/>
                <a:gdLst>
                  <a:gd name="T0" fmla="*/ 272 w 355"/>
                  <a:gd name="T1" fmla="*/ 16 h 352"/>
                  <a:gd name="T2" fmla="*/ 178 w 355"/>
                  <a:gd name="T3" fmla="*/ 41 h 352"/>
                  <a:gd name="T4" fmla="*/ 137 w 355"/>
                  <a:gd name="T5" fmla="*/ 36 h 352"/>
                  <a:gd name="T6" fmla="*/ 66 w 355"/>
                  <a:gd name="T7" fmla="*/ 51 h 352"/>
                  <a:gd name="T8" fmla="*/ 62 w 355"/>
                  <a:gd name="T9" fmla="*/ 142 h 352"/>
                  <a:gd name="T10" fmla="*/ 32 w 355"/>
                  <a:gd name="T11" fmla="*/ 251 h 352"/>
                  <a:gd name="T12" fmla="*/ 129 w 355"/>
                  <a:gd name="T13" fmla="*/ 291 h 352"/>
                  <a:gd name="T14" fmla="*/ 226 w 355"/>
                  <a:gd name="T15" fmla="*/ 350 h 352"/>
                  <a:gd name="T16" fmla="*/ 291 w 355"/>
                  <a:gd name="T17" fmla="*/ 262 h 352"/>
                  <a:gd name="T18" fmla="*/ 352 w 355"/>
                  <a:gd name="T19" fmla="*/ 207 h 352"/>
                  <a:gd name="T20" fmla="*/ 317 w 355"/>
                  <a:gd name="T21" fmla="*/ 117 h 352"/>
                  <a:gd name="T22" fmla="*/ 272 w 355"/>
                  <a:gd name="T23" fmla="*/ 1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5" h="352">
                    <a:moveTo>
                      <a:pt x="272" y="16"/>
                    </a:moveTo>
                    <a:cubicBezTo>
                      <a:pt x="230" y="0"/>
                      <a:pt x="208" y="40"/>
                      <a:pt x="178" y="41"/>
                    </a:cubicBezTo>
                    <a:cubicBezTo>
                      <a:pt x="163" y="42"/>
                      <a:pt x="150" y="39"/>
                      <a:pt x="137" y="36"/>
                    </a:cubicBezTo>
                    <a:cubicBezTo>
                      <a:pt x="110" y="30"/>
                      <a:pt x="86" y="24"/>
                      <a:pt x="66" y="51"/>
                    </a:cubicBezTo>
                    <a:cubicBezTo>
                      <a:pt x="40" y="89"/>
                      <a:pt x="77" y="121"/>
                      <a:pt x="62" y="142"/>
                    </a:cubicBezTo>
                    <a:cubicBezTo>
                      <a:pt x="47" y="163"/>
                      <a:pt x="0" y="212"/>
                      <a:pt x="32" y="251"/>
                    </a:cubicBezTo>
                    <a:cubicBezTo>
                      <a:pt x="63" y="289"/>
                      <a:pt x="102" y="274"/>
                      <a:pt x="129" y="291"/>
                    </a:cubicBezTo>
                    <a:cubicBezTo>
                      <a:pt x="156" y="308"/>
                      <a:pt x="180" y="352"/>
                      <a:pt x="226" y="350"/>
                    </a:cubicBezTo>
                    <a:cubicBezTo>
                      <a:pt x="269" y="348"/>
                      <a:pt x="253" y="270"/>
                      <a:pt x="291" y="262"/>
                    </a:cubicBezTo>
                    <a:cubicBezTo>
                      <a:pt x="321" y="255"/>
                      <a:pt x="349" y="233"/>
                      <a:pt x="352" y="207"/>
                    </a:cubicBezTo>
                    <a:cubicBezTo>
                      <a:pt x="355" y="182"/>
                      <a:pt x="322" y="150"/>
                      <a:pt x="317" y="117"/>
                    </a:cubicBezTo>
                    <a:cubicBezTo>
                      <a:pt x="314" y="94"/>
                      <a:pt x="301" y="27"/>
                      <a:pt x="272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5"/>
              <p:cNvSpPr>
                <a:spLocks/>
              </p:cNvSpPr>
              <p:nvPr/>
            </p:nvSpPr>
            <p:spPr bwMode="auto">
              <a:xfrm rot="18790958" flipH="1">
                <a:off x="4338999" y="3813623"/>
                <a:ext cx="1031484" cy="1027140"/>
              </a:xfrm>
              <a:custGeom>
                <a:avLst/>
                <a:gdLst>
                  <a:gd name="T0" fmla="*/ 272 w 355"/>
                  <a:gd name="T1" fmla="*/ 16 h 352"/>
                  <a:gd name="T2" fmla="*/ 178 w 355"/>
                  <a:gd name="T3" fmla="*/ 41 h 352"/>
                  <a:gd name="T4" fmla="*/ 137 w 355"/>
                  <a:gd name="T5" fmla="*/ 36 h 352"/>
                  <a:gd name="T6" fmla="*/ 66 w 355"/>
                  <a:gd name="T7" fmla="*/ 51 h 352"/>
                  <a:gd name="T8" fmla="*/ 62 w 355"/>
                  <a:gd name="T9" fmla="*/ 142 h 352"/>
                  <a:gd name="T10" fmla="*/ 32 w 355"/>
                  <a:gd name="T11" fmla="*/ 251 h 352"/>
                  <a:gd name="T12" fmla="*/ 129 w 355"/>
                  <a:gd name="T13" fmla="*/ 291 h 352"/>
                  <a:gd name="T14" fmla="*/ 226 w 355"/>
                  <a:gd name="T15" fmla="*/ 350 h 352"/>
                  <a:gd name="T16" fmla="*/ 291 w 355"/>
                  <a:gd name="T17" fmla="*/ 262 h 352"/>
                  <a:gd name="T18" fmla="*/ 352 w 355"/>
                  <a:gd name="T19" fmla="*/ 207 h 352"/>
                  <a:gd name="T20" fmla="*/ 317 w 355"/>
                  <a:gd name="T21" fmla="*/ 117 h 352"/>
                  <a:gd name="T22" fmla="*/ 272 w 355"/>
                  <a:gd name="T23" fmla="*/ 1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5" h="352">
                    <a:moveTo>
                      <a:pt x="272" y="16"/>
                    </a:moveTo>
                    <a:cubicBezTo>
                      <a:pt x="230" y="0"/>
                      <a:pt x="208" y="40"/>
                      <a:pt x="178" y="41"/>
                    </a:cubicBezTo>
                    <a:cubicBezTo>
                      <a:pt x="163" y="42"/>
                      <a:pt x="150" y="39"/>
                      <a:pt x="137" y="36"/>
                    </a:cubicBezTo>
                    <a:cubicBezTo>
                      <a:pt x="110" y="30"/>
                      <a:pt x="86" y="24"/>
                      <a:pt x="66" y="51"/>
                    </a:cubicBezTo>
                    <a:cubicBezTo>
                      <a:pt x="40" y="89"/>
                      <a:pt x="77" y="121"/>
                      <a:pt x="62" y="142"/>
                    </a:cubicBezTo>
                    <a:cubicBezTo>
                      <a:pt x="47" y="163"/>
                      <a:pt x="0" y="212"/>
                      <a:pt x="32" y="251"/>
                    </a:cubicBezTo>
                    <a:cubicBezTo>
                      <a:pt x="63" y="289"/>
                      <a:pt x="102" y="274"/>
                      <a:pt x="129" y="291"/>
                    </a:cubicBezTo>
                    <a:cubicBezTo>
                      <a:pt x="156" y="308"/>
                      <a:pt x="180" y="352"/>
                      <a:pt x="226" y="350"/>
                    </a:cubicBezTo>
                    <a:cubicBezTo>
                      <a:pt x="269" y="348"/>
                      <a:pt x="253" y="270"/>
                      <a:pt x="291" y="262"/>
                    </a:cubicBezTo>
                    <a:cubicBezTo>
                      <a:pt x="321" y="255"/>
                      <a:pt x="349" y="233"/>
                      <a:pt x="352" y="207"/>
                    </a:cubicBezTo>
                    <a:cubicBezTo>
                      <a:pt x="355" y="182"/>
                      <a:pt x="322" y="150"/>
                      <a:pt x="317" y="117"/>
                    </a:cubicBezTo>
                    <a:cubicBezTo>
                      <a:pt x="314" y="94"/>
                      <a:pt x="301" y="27"/>
                      <a:pt x="272" y="16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46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41"/>
              <p:cNvSpPr>
                <a:spLocks/>
              </p:cNvSpPr>
              <p:nvPr/>
            </p:nvSpPr>
            <p:spPr bwMode="auto">
              <a:xfrm rot="756312" flipH="1">
                <a:off x="4402943" y="3855259"/>
                <a:ext cx="903597" cy="943869"/>
              </a:xfrm>
              <a:custGeom>
                <a:avLst/>
                <a:gdLst>
                  <a:gd name="T0" fmla="*/ 167 w 179"/>
                  <a:gd name="T1" fmla="*/ 33 h 186"/>
                  <a:gd name="T2" fmla="*/ 132 w 179"/>
                  <a:gd name="T3" fmla="*/ 35 h 186"/>
                  <a:gd name="T4" fmla="*/ 107 w 179"/>
                  <a:gd name="T5" fmla="*/ 41 h 186"/>
                  <a:gd name="T6" fmla="*/ 60 w 179"/>
                  <a:gd name="T7" fmla="*/ 7 h 186"/>
                  <a:gd name="T8" fmla="*/ 51 w 179"/>
                  <a:gd name="T9" fmla="*/ 63 h 186"/>
                  <a:gd name="T10" fmla="*/ 8 w 179"/>
                  <a:gd name="T11" fmla="*/ 100 h 186"/>
                  <a:gd name="T12" fmla="*/ 53 w 179"/>
                  <a:gd name="T13" fmla="*/ 132 h 186"/>
                  <a:gd name="T14" fmla="*/ 60 w 179"/>
                  <a:gd name="T15" fmla="*/ 176 h 186"/>
                  <a:gd name="T16" fmla="*/ 89 w 179"/>
                  <a:gd name="T17" fmla="*/ 160 h 186"/>
                  <a:gd name="T18" fmla="*/ 113 w 179"/>
                  <a:gd name="T19" fmla="*/ 141 h 186"/>
                  <a:gd name="T20" fmla="*/ 166 w 179"/>
                  <a:gd name="T21" fmla="*/ 143 h 186"/>
                  <a:gd name="T22" fmla="*/ 140 w 179"/>
                  <a:gd name="T23" fmla="*/ 94 h 186"/>
                  <a:gd name="T24" fmla="*/ 167 w 179"/>
                  <a:gd name="T25" fmla="*/ 3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86">
                    <a:moveTo>
                      <a:pt x="167" y="33"/>
                    </a:moveTo>
                    <a:cubicBezTo>
                      <a:pt x="157" y="24"/>
                      <a:pt x="144" y="29"/>
                      <a:pt x="132" y="35"/>
                    </a:cubicBezTo>
                    <a:cubicBezTo>
                      <a:pt x="122" y="39"/>
                      <a:pt x="113" y="44"/>
                      <a:pt x="107" y="41"/>
                    </a:cubicBezTo>
                    <a:cubicBezTo>
                      <a:pt x="84" y="33"/>
                      <a:pt x="85" y="0"/>
                      <a:pt x="60" y="7"/>
                    </a:cubicBezTo>
                    <a:cubicBezTo>
                      <a:pt x="34" y="14"/>
                      <a:pt x="63" y="56"/>
                      <a:pt x="51" y="63"/>
                    </a:cubicBezTo>
                    <a:cubicBezTo>
                      <a:pt x="40" y="70"/>
                      <a:pt x="0" y="74"/>
                      <a:pt x="8" y="100"/>
                    </a:cubicBezTo>
                    <a:cubicBezTo>
                      <a:pt x="15" y="125"/>
                      <a:pt x="43" y="119"/>
                      <a:pt x="53" y="132"/>
                    </a:cubicBezTo>
                    <a:cubicBezTo>
                      <a:pt x="62" y="146"/>
                      <a:pt x="46" y="158"/>
                      <a:pt x="60" y="176"/>
                    </a:cubicBezTo>
                    <a:cubicBezTo>
                      <a:pt x="68" y="186"/>
                      <a:pt x="78" y="173"/>
                      <a:pt x="89" y="160"/>
                    </a:cubicBezTo>
                    <a:cubicBezTo>
                      <a:pt x="98" y="148"/>
                      <a:pt x="106" y="136"/>
                      <a:pt x="113" y="141"/>
                    </a:cubicBezTo>
                    <a:cubicBezTo>
                      <a:pt x="127" y="150"/>
                      <a:pt x="159" y="154"/>
                      <a:pt x="166" y="143"/>
                    </a:cubicBezTo>
                    <a:cubicBezTo>
                      <a:pt x="173" y="131"/>
                      <a:pt x="147" y="110"/>
                      <a:pt x="140" y="94"/>
                    </a:cubicBezTo>
                    <a:cubicBezTo>
                      <a:pt x="133" y="78"/>
                      <a:pt x="179" y="44"/>
                      <a:pt x="167" y="33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41"/>
              <p:cNvSpPr>
                <a:spLocks/>
              </p:cNvSpPr>
              <p:nvPr/>
            </p:nvSpPr>
            <p:spPr bwMode="auto">
              <a:xfrm rot="19656312" flipH="1">
                <a:off x="4620471" y="4082482"/>
                <a:ext cx="468541" cy="489422"/>
              </a:xfrm>
              <a:custGeom>
                <a:avLst/>
                <a:gdLst>
                  <a:gd name="T0" fmla="*/ 167 w 179"/>
                  <a:gd name="T1" fmla="*/ 33 h 186"/>
                  <a:gd name="T2" fmla="*/ 132 w 179"/>
                  <a:gd name="T3" fmla="*/ 35 h 186"/>
                  <a:gd name="T4" fmla="*/ 107 w 179"/>
                  <a:gd name="T5" fmla="*/ 41 h 186"/>
                  <a:gd name="T6" fmla="*/ 60 w 179"/>
                  <a:gd name="T7" fmla="*/ 7 h 186"/>
                  <a:gd name="T8" fmla="*/ 51 w 179"/>
                  <a:gd name="T9" fmla="*/ 63 h 186"/>
                  <a:gd name="T10" fmla="*/ 8 w 179"/>
                  <a:gd name="T11" fmla="*/ 100 h 186"/>
                  <a:gd name="T12" fmla="*/ 53 w 179"/>
                  <a:gd name="T13" fmla="*/ 132 h 186"/>
                  <a:gd name="T14" fmla="*/ 60 w 179"/>
                  <a:gd name="T15" fmla="*/ 176 h 186"/>
                  <a:gd name="T16" fmla="*/ 89 w 179"/>
                  <a:gd name="T17" fmla="*/ 160 h 186"/>
                  <a:gd name="T18" fmla="*/ 113 w 179"/>
                  <a:gd name="T19" fmla="*/ 141 h 186"/>
                  <a:gd name="T20" fmla="*/ 166 w 179"/>
                  <a:gd name="T21" fmla="*/ 143 h 186"/>
                  <a:gd name="T22" fmla="*/ 140 w 179"/>
                  <a:gd name="T23" fmla="*/ 94 h 186"/>
                  <a:gd name="T24" fmla="*/ 167 w 179"/>
                  <a:gd name="T25" fmla="*/ 3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86">
                    <a:moveTo>
                      <a:pt x="167" y="33"/>
                    </a:moveTo>
                    <a:cubicBezTo>
                      <a:pt x="157" y="24"/>
                      <a:pt x="144" y="29"/>
                      <a:pt x="132" y="35"/>
                    </a:cubicBezTo>
                    <a:cubicBezTo>
                      <a:pt x="122" y="39"/>
                      <a:pt x="113" y="44"/>
                      <a:pt x="107" y="41"/>
                    </a:cubicBezTo>
                    <a:cubicBezTo>
                      <a:pt x="84" y="33"/>
                      <a:pt x="85" y="0"/>
                      <a:pt x="60" y="7"/>
                    </a:cubicBezTo>
                    <a:cubicBezTo>
                      <a:pt x="34" y="14"/>
                      <a:pt x="63" y="56"/>
                      <a:pt x="51" y="63"/>
                    </a:cubicBezTo>
                    <a:cubicBezTo>
                      <a:pt x="40" y="70"/>
                      <a:pt x="0" y="74"/>
                      <a:pt x="8" y="100"/>
                    </a:cubicBezTo>
                    <a:cubicBezTo>
                      <a:pt x="15" y="125"/>
                      <a:pt x="43" y="119"/>
                      <a:pt x="53" y="132"/>
                    </a:cubicBezTo>
                    <a:cubicBezTo>
                      <a:pt x="62" y="146"/>
                      <a:pt x="46" y="158"/>
                      <a:pt x="60" y="176"/>
                    </a:cubicBezTo>
                    <a:cubicBezTo>
                      <a:pt x="68" y="186"/>
                      <a:pt x="78" y="173"/>
                      <a:pt x="89" y="160"/>
                    </a:cubicBezTo>
                    <a:cubicBezTo>
                      <a:pt x="98" y="148"/>
                      <a:pt x="106" y="136"/>
                      <a:pt x="113" y="141"/>
                    </a:cubicBezTo>
                    <a:cubicBezTo>
                      <a:pt x="127" y="150"/>
                      <a:pt x="159" y="154"/>
                      <a:pt x="166" y="143"/>
                    </a:cubicBezTo>
                    <a:cubicBezTo>
                      <a:pt x="173" y="131"/>
                      <a:pt x="147" y="110"/>
                      <a:pt x="140" y="94"/>
                    </a:cubicBezTo>
                    <a:cubicBezTo>
                      <a:pt x="133" y="78"/>
                      <a:pt x="179" y="44"/>
                      <a:pt x="167" y="33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42"/>
              <p:cNvSpPr>
                <a:spLocks/>
              </p:cNvSpPr>
              <p:nvPr/>
            </p:nvSpPr>
            <p:spPr bwMode="auto">
              <a:xfrm rot="19656312" flipH="1">
                <a:off x="4765993" y="4239097"/>
                <a:ext cx="177497" cy="176192"/>
              </a:xfrm>
              <a:custGeom>
                <a:avLst/>
                <a:gdLst>
                  <a:gd name="T0" fmla="*/ 68 w 68"/>
                  <a:gd name="T1" fmla="*/ 31 h 67"/>
                  <a:gd name="T2" fmla="*/ 59 w 68"/>
                  <a:gd name="T3" fmla="*/ 26 h 67"/>
                  <a:gd name="T4" fmla="*/ 63 w 68"/>
                  <a:gd name="T5" fmla="*/ 17 h 67"/>
                  <a:gd name="T6" fmla="*/ 55 w 68"/>
                  <a:gd name="T7" fmla="*/ 16 h 67"/>
                  <a:gd name="T8" fmla="*/ 55 w 68"/>
                  <a:gd name="T9" fmla="*/ 7 h 67"/>
                  <a:gd name="T10" fmla="*/ 45 w 68"/>
                  <a:gd name="T11" fmla="*/ 10 h 67"/>
                  <a:gd name="T12" fmla="*/ 41 w 68"/>
                  <a:gd name="T13" fmla="*/ 0 h 67"/>
                  <a:gd name="T14" fmla="*/ 33 w 68"/>
                  <a:gd name="T15" fmla="*/ 9 h 67"/>
                  <a:gd name="T16" fmla="*/ 24 w 68"/>
                  <a:gd name="T17" fmla="*/ 1 h 67"/>
                  <a:gd name="T18" fmla="*/ 21 w 68"/>
                  <a:gd name="T19" fmla="*/ 8 h 67"/>
                  <a:gd name="T20" fmla="*/ 14 w 68"/>
                  <a:gd name="T21" fmla="*/ 6 h 67"/>
                  <a:gd name="T22" fmla="*/ 15 w 68"/>
                  <a:gd name="T23" fmla="*/ 20 h 67"/>
                  <a:gd name="T24" fmla="*/ 2 w 68"/>
                  <a:gd name="T25" fmla="*/ 22 h 67"/>
                  <a:gd name="T26" fmla="*/ 7 w 68"/>
                  <a:gd name="T27" fmla="*/ 30 h 67"/>
                  <a:gd name="T28" fmla="*/ 0 w 68"/>
                  <a:gd name="T29" fmla="*/ 36 h 67"/>
                  <a:gd name="T30" fmla="*/ 9 w 68"/>
                  <a:gd name="T31" fmla="*/ 41 h 67"/>
                  <a:gd name="T32" fmla="*/ 4 w 68"/>
                  <a:gd name="T33" fmla="*/ 50 h 67"/>
                  <a:gd name="T34" fmla="*/ 13 w 68"/>
                  <a:gd name="T35" fmla="*/ 51 h 67"/>
                  <a:gd name="T36" fmla="*/ 13 w 68"/>
                  <a:gd name="T37" fmla="*/ 60 h 67"/>
                  <a:gd name="T38" fmla="*/ 23 w 68"/>
                  <a:gd name="T39" fmla="*/ 56 h 67"/>
                  <a:gd name="T40" fmla="*/ 27 w 68"/>
                  <a:gd name="T41" fmla="*/ 67 h 67"/>
                  <a:gd name="T42" fmla="*/ 35 w 68"/>
                  <a:gd name="T43" fmla="*/ 58 h 67"/>
                  <a:gd name="T44" fmla="*/ 44 w 68"/>
                  <a:gd name="T45" fmla="*/ 66 h 67"/>
                  <a:gd name="T46" fmla="*/ 47 w 68"/>
                  <a:gd name="T47" fmla="*/ 59 h 67"/>
                  <a:gd name="T48" fmla="*/ 54 w 68"/>
                  <a:gd name="T49" fmla="*/ 61 h 67"/>
                  <a:gd name="T50" fmla="*/ 52 w 68"/>
                  <a:gd name="T51" fmla="*/ 47 h 67"/>
                  <a:gd name="T52" fmla="*/ 66 w 68"/>
                  <a:gd name="T53" fmla="*/ 45 h 67"/>
                  <a:gd name="T54" fmla="*/ 60 w 68"/>
                  <a:gd name="T55" fmla="*/ 37 h 67"/>
                  <a:gd name="T56" fmla="*/ 68 w 68"/>
                  <a:gd name="T57" fmla="*/ 3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8" h="67">
                    <a:moveTo>
                      <a:pt x="68" y="31"/>
                    </a:moveTo>
                    <a:cubicBezTo>
                      <a:pt x="67" y="29"/>
                      <a:pt x="64" y="27"/>
                      <a:pt x="59" y="26"/>
                    </a:cubicBezTo>
                    <a:cubicBezTo>
                      <a:pt x="63" y="22"/>
                      <a:pt x="64" y="19"/>
                      <a:pt x="63" y="17"/>
                    </a:cubicBezTo>
                    <a:cubicBezTo>
                      <a:pt x="62" y="15"/>
                      <a:pt x="59" y="15"/>
                      <a:pt x="55" y="16"/>
                    </a:cubicBezTo>
                    <a:cubicBezTo>
                      <a:pt x="56" y="11"/>
                      <a:pt x="56" y="8"/>
                      <a:pt x="55" y="7"/>
                    </a:cubicBezTo>
                    <a:cubicBezTo>
                      <a:pt x="53" y="5"/>
                      <a:pt x="49" y="7"/>
                      <a:pt x="45" y="10"/>
                    </a:cubicBezTo>
                    <a:cubicBezTo>
                      <a:pt x="44" y="4"/>
                      <a:pt x="43" y="1"/>
                      <a:pt x="41" y="0"/>
                    </a:cubicBezTo>
                    <a:cubicBezTo>
                      <a:pt x="38" y="0"/>
                      <a:pt x="35" y="3"/>
                      <a:pt x="33" y="9"/>
                    </a:cubicBezTo>
                    <a:cubicBezTo>
                      <a:pt x="29" y="3"/>
                      <a:pt x="26" y="0"/>
                      <a:pt x="24" y="1"/>
                    </a:cubicBezTo>
                    <a:cubicBezTo>
                      <a:pt x="22" y="1"/>
                      <a:pt x="21" y="4"/>
                      <a:pt x="21" y="8"/>
                    </a:cubicBezTo>
                    <a:cubicBezTo>
                      <a:pt x="18" y="6"/>
                      <a:pt x="15" y="5"/>
                      <a:pt x="14" y="6"/>
                    </a:cubicBezTo>
                    <a:cubicBezTo>
                      <a:pt x="12" y="8"/>
                      <a:pt x="12" y="13"/>
                      <a:pt x="15" y="20"/>
                    </a:cubicBezTo>
                    <a:cubicBezTo>
                      <a:pt x="8" y="19"/>
                      <a:pt x="3" y="19"/>
                      <a:pt x="2" y="22"/>
                    </a:cubicBezTo>
                    <a:cubicBezTo>
                      <a:pt x="1" y="24"/>
                      <a:pt x="3" y="27"/>
                      <a:pt x="7" y="30"/>
                    </a:cubicBezTo>
                    <a:cubicBezTo>
                      <a:pt x="3" y="32"/>
                      <a:pt x="0" y="34"/>
                      <a:pt x="0" y="36"/>
                    </a:cubicBezTo>
                    <a:cubicBezTo>
                      <a:pt x="0" y="38"/>
                      <a:pt x="3" y="40"/>
                      <a:pt x="9" y="41"/>
                    </a:cubicBezTo>
                    <a:cubicBezTo>
                      <a:pt x="5" y="45"/>
                      <a:pt x="3" y="48"/>
                      <a:pt x="4" y="50"/>
                    </a:cubicBezTo>
                    <a:cubicBezTo>
                      <a:pt x="5" y="52"/>
                      <a:pt x="8" y="52"/>
                      <a:pt x="13" y="51"/>
                    </a:cubicBezTo>
                    <a:cubicBezTo>
                      <a:pt x="11" y="55"/>
                      <a:pt x="11" y="59"/>
                      <a:pt x="13" y="60"/>
                    </a:cubicBezTo>
                    <a:cubicBezTo>
                      <a:pt x="15" y="61"/>
                      <a:pt x="18" y="60"/>
                      <a:pt x="23" y="56"/>
                    </a:cubicBezTo>
                    <a:cubicBezTo>
                      <a:pt x="23" y="62"/>
                      <a:pt x="25" y="66"/>
                      <a:pt x="27" y="67"/>
                    </a:cubicBezTo>
                    <a:cubicBezTo>
                      <a:pt x="29" y="67"/>
                      <a:pt x="32" y="64"/>
                      <a:pt x="35" y="58"/>
                    </a:cubicBezTo>
                    <a:cubicBezTo>
                      <a:pt x="38" y="64"/>
                      <a:pt x="41" y="66"/>
                      <a:pt x="44" y="66"/>
                    </a:cubicBezTo>
                    <a:cubicBezTo>
                      <a:pt x="45" y="65"/>
                      <a:pt x="46" y="63"/>
                      <a:pt x="47" y="59"/>
                    </a:cubicBezTo>
                    <a:cubicBezTo>
                      <a:pt x="50" y="61"/>
                      <a:pt x="52" y="62"/>
                      <a:pt x="54" y="61"/>
                    </a:cubicBezTo>
                    <a:cubicBezTo>
                      <a:pt x="56" y="59"/>
                      <a:pt x="55" y="54"/>
                      <a:pt x="52" y="47"/>
                    </a:cubicBezTo>
                    <a:cubicBezTo>
                      <a:pt x="59" y="48"/>
                      <a:pt x="65" y="47"/>
                      <a:pt x="66" y="45"/>
                    </a:cubicBezTo>
                    <a:cubicBezTo>
                      <a:pt x="66" y="43"/>
                      <a:pt x="64" y="40"/>
                      <a:pt x="60" y="37"/>
                    </a:cubicBezTo>
                    <a:cubicBezTo>
                      <a:pt x="65" y="35"/>
                      <a:pt x="68" y="33"/>
                      <a:pt x="68" y="31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sp>
          <p:nvSpPr>
            <p:cNvPr id="92" name="Freeform 32"/>
            <p:cNvSpPr>
              <a:spLocks/>
            </p:cNvSpPr>
            <p:nvPr/>
          </p:nvSpPr>
          <p:spPr bwMode="auto">
            <a:xfrm>
              <a:off x="9499406" y="5777362"/>
              <a:ext cx="384558" cy="386010"/>
            </a:xfrm>
            <a:custGeom>
              <a:avLst/>
              <a:gdLst>
                <a:gd name="T0" fmla="*/ 242 w 264"/>
                <a:gd name="T1" fmla="*/ 157 h 264"/>
                <a:gd name="T2" fmla="*/ 259 w 264"/>
                <a:gd name="T3" fmla="*/ 128 h 264"/>
                <a:gd name="T4" fmla="*/ 238 w 264"/>
                <a:gd name="T5" fmla="*/ 66 h 264"/>
                <a:gd name="T6" fmla="*/ 192 w 264"/>
                <a:gd name="T7" fmla="*/ 20 h 264"/>
                <a:gd name="T8" fmla="*/ 158 w 264"/>
                <a:gd name="T9" fmla="*/ 23 h 264"/>
                <a:gd name="T10" fmla="*/ 157 w 264"/>
                <a:gd name="T11" fmla="*/ 23 h 264"/>
                <a:gd name="T12" fmla="*/ 156 w 264"/>
                <a:gd name="T13" fmla="*/ 23 h 264"/>
                <a:gd name="T14" fmla="*/ 128 w 264"/>
                <a:gd name="T15" fmla="*/ 5 h 264"/>
                <a:gd name="T16" fmla="*/ 66 w 264"/>
                <a:gd name="T17" fmla="*/ 26 h 264"/>
                <a:gd name="T18" fmla="*/ 20 w 264"/>
                <a:gd name="T19" fmla="*/ 72 h 264"/>
                <a:gd name="T20" fmla="*/ 23 w 264"/>
                <a:gd name="T21" fmla="*/ 106 h 264"/>
                <a:gd name="T22" fmla="*/ 23 w 264"/>
                <a:gd name="T23" fmla="*/ 107 h 264"/>
                <a:gd name="T24" fmla="*/ 22 w 264"/>
                <a:gd name="T25" fmla="*/ 108 h 264"/>
                <a:gd name="T26" fmla="*/ 5 w 264"/>
                <a:gd name="T27" fmla="*/ 136 h 264"/>
                <a:gd name="T28" fmla="*/ 26 w 264"/>
                <a:gd name="T29" fmla="*/ 198 h 264"/>
                <a:gd name="T30" fmla="*/ 72 w 264"/>
                <a:gd name="T31" fmla="*/ 244 h 264"/>
                <a:gd name="T32" fmla="*/ 106 w 264"/>
                <a:gd name="T33" fmla="*/ 241 h 264"/>
                <a:gd name="T34" fmla="*/ 107 w 264"/>
                <a:gd name="T35" fmla="*/ 242 h 264"/>
                <a:gd name="T36" fmla="*/ 108 w 264"/>
                <a:gd name="T37" fmla="*/ 242 h 264"/>
                <a:gd name="T38" fmla="*/ 136 w 264"/>
                <a:gd name="T39" fmla="*/ 259 h 264"/>
                <a:gd name="T40" fmla="*/ 198 w 264"/>
                <a:gd name="T41" fmla="*/ 238 h 264"/>
                <a:gd name="T42" fmla="*/ 244 w 264"/>
                <a:gd name="T43" fmla="*/ 192 h 264"/>
                <a:gd name="T44" fmla="*/ 241 w 264"/>
                <a:gd name="T45" fmla="*/ 159 h 264"/>
                <a:gd name="T46" fmla="*/ 241 w 264"/>
                <a:gd name="T47" fmla="*/ 158 h 264"/>
                <a:gd name="T48" fmla="*/ 242 w 264"/>
                <a:gd name="T49" fmla="*/ 15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264">
                  <a:moveTo>
                    <a:pt x="242" y="157"/>
                  </a:moveTo>
                  <a:cubicBezTo>
                    <a:pt x="250" y="149"/>
                    <a:pt x="256" y="139"/>
                    <a:pt x="259" y="128"/>
                  </a:cubicBezTo>
                  <a:cubicBezTo>
                    <a:pt x="264" y="107"/>
                    <a:pt x="255" y="85"/>
                    <a:pt x="238" y="66"/>
                  </a:cubicBezTo>
                  <a:cubicBezTo>
                    <a:pt x="229" y="42"/>
                    <a:pt x="213" y="25"/>
                    <a:pt x="192" y="20"/>
                  </a:cubicBezTo>
                  <a:cubicBezTo>
                    <a:pt x="181" y="18"/>
                    <a:pt x="170" y="19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48" y="14"/>
                    <a:pt x="139" y="8"/>
                    <a:pt x="128" y="5"/>
                  </a:cubicBezTo>
                  <a:cubicBezTo>
                    <a:pt x="107" y="0"/>
                    <a:pt x="85" y="9"/>
                    <a:pt x="66" y="26"/>
                  </a:cubicBezTo>
                  <a:cubicBezTo>
                    <a:pt x="42" y="35"/>
                    <a:pt x="25" y="51"/>
                    <a:pt x="20" y="72"/>
                  </a:cubicBezTo>
                  <a:cubicBezTo>
                    <a:pt x="17" y="83"/>
                    <a:pt x="19" y="95"/>
                    <a:pt x="23" y="106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4" y="116"/>
                    <a:pt x="8" y="125"/>
                    <a:pt x="5" y="136"/>
                  </a:cubicBezTo>
                  <a:cubicBezTo>
                    <a:pt x="0" y="157"/>
                    <a:pt x="9" y="179"/>
                    <a:pt x="26" y="198"/>
                  </a:cubicBezTo>
                  <a:cubicBezTo>
                    <a:pt x="35" y="222"/>
                    <a:pt x="51" y="239"/>
                    <a:pt x="72" y="244"/>
                  </a:cubicBezTo>
                  <a:cubicBezTo>
                    <a:pt x="83" y="247"/>
                    <a:pt x="94" y="246"/>
                    <a:pt x="106" y="241"/>
                  </a:cubicBezTo>
                  <a:cubicBezTo>
                    <a:pt x="107" y="242"/>
                    <a:pt x="107" y="242"/>
                    <a:pt x="107" y="242"/>
                  </a:cubicBezTo>
                  <a:cubicBezTo>
                    <a:pt x="108" y="242"/>
                    <a:pt x="108" y="242"/>
                    <a:pt x="108" y="242"/>
                  </a:cubicBezTo>
                  <a:cubicBezTo>
                    <a:pt x="116" y="250"/>
                    <a:pt x="125" y="257"/>
                    <a:pt x="136" y="259"/>
                  </a:cubicBezTo>
                  <a:cubicBezTo>
                    <a:pt x="157" y="264"/>
                    <a:pt x="179" y="256"/>
                    <a:pt x="198" y="238"/>
                  </a:cubicBezTo>
                  <a:cubicBezTo>
                    <a:pt x="222" y="229"/>
                    <a:pt x="239" y="213"/>
                    <a:pt x="244" y="192"/>
                  </a:cubicBezTo>
                  <a:cubicBezTo>
                    <a:pt x="247" y="181"/>
                    <a:pt x="245" y="170"/>
                    <a:pt x="241" y="159"/>
                  </a:cubicBezTo>
                  <a:cubicBezTo>
                    <a:pt x="241" y="158"/>
                    <a:pt x="241" y="158"/>
                    <a:pt x="241" y="158"/>
                  </a:cubicBezTo>
                  <a:lnTo>
                    <a:pt x="242" y="15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/>
            <p:cNvSpPr>
              <a:spLocks/>
            </p:cNvSpPr>
            <p:nvPr/>
          </p:nvSpPr>
          <p:spPr bwMode="auto">
            <a:xfrm flipV="1">
              <a:off x="9258652" y="5397258"/>
              <a:ext cx="95955" cy="95955"/>
            </a:xfrm>
            <a:custGeom>
              <a:avLst/>
              <a:gdLst>
                <a:gd name="T0" fmla="*/ 76 w 76"/>
                <a:gd name="T1" fmla="*/ 39 h 76"/>
                <a:gd name="T2" fmla="*/ 67 w 76"/>
                <a:gd name="T3" fmla="*/ 32 h 76"/>
                <a:gd name="T4" fmla="*/ 73 w 76"/>
                <a:gd name="T5" fmla="*/ 23 h 76"/>
                <a:gd name="T6" fmla="*/ 62 w 76"/>
                <a:gd name="T7" fmla="*/ 20 h 76"/>
                <a:gd name="T8" fmla="*/ 63 w 76"/>
                <a:gd name="T9" fmla="*/ 10 h 76"/>
                <a:gd name="T10" fmla="*/ 49 w 76"/>
                <a:gd name="T11" fmla="*/ 15 h 76"/>
                <a:gd name="T12" fmla="*/ 43 w 76"/>
                <a:gd name="T13" fmla="*/ 0 h 76"/>
                <a:gd name="T14" fmla="*/ 37 w 76"/>
                <a:gd name="T15" fmla="*/ 6 h 76"/>
                <a:gd name="T16" fmla="*/ 31 w 76"/>
                <a:gd name="T17" fmla="*/ 0 h 76"/>
                <a:gd name="T18" fmla="*/ 26 w 76"/>
                <a:gd name="T19" fmla="*/ 13 h 76"/>
                <a:gd name="T20" fmla="*/ 13 w 76"/>
                <a:gd name="T21" fmla="*/ 9 h 76"/>
                <a:gd name="T22" fmla="*/ 15 w 76"/>
                <a:gd name="T23" fmla="*/ 21 h 76"/>
                <a:gd name="T24" fmla="*/ 3 w 76"/>
                <a:gd name="T25" fmla="*/ 23 h 76"/>
                <a:gd name="T26" fmla="*/ 8 w 76"/>
                <a:gd name="T27" fmla="*/ 31 h 76"/>
                <a:gd name="T28" fmla="*/ 0 w 76"/>
                <a:gd name="T29" fmla="*/ 37 h 76"/>
                <a:gd name="T30" fmla="*/ 9 w 76"/>
                <a:gd name="T31" fmla="*/ 44 h 76"/>
                <a:gd name="T32" fmla="*/ 3 w 76"/>
                <a:gd name="T33" fmla="*/ 53 h 76"/>
                <a:gd name="T34" fmla="*/ 13 w 76"/>
                <a:gd name="T35" fmla="*/ 56 h 76"/>
                <a:gd name="T36" fmla="*/ 12 w 76"/>
                <a:gd name="T37" fmla="*/ 66 h 76"/>
                <a:gd name="T38" fmla="*/ 27 w 76"/>
                <a:gd name="T39" fmla="*/ 61 h 76"/>
                <a:gd name="T40" fmla="*/ 32 w 76"/>
                <a:gd name="T41" fmla="*/ 76 h 76"/>
                <a:gd name="T42" fmla="*/ 38 w 76"/>
                <a:gd name="T43" fmla="*/ 70 h 76"/>
                <a:gd name="T44" fmla="*/ 45 w 76"/>
                <a:gd name="T45" fmla="*/ 76 h 76"/>
                <a:gd name="T46" fmla="*/ 50 w 76"/>
                <a:gd name="T47" fmla="*/ 63 h 76"/>
                <a:gd name="T48" fmla="*/ 62 w 76"/>
                <a:gd name="T49" fmla="*/ 67 h 76"/>
                <a:gd name="T50" fmla="*/ 61 w 76"/>
                <a:gd name="T51" fmla="*/ 55 h 76"/>
                <a:gd name="T52" fmla="*/ 73 w 76"/>
                <a:gd name="T53" fmla="*/ 53 h 76"/>
                <a:gd name="T54" fmla="*/ 68 w 76"/>
                <a:gd name="T55" fmla="*/ 45 h 76"/>
                <a:gd name="T56" fmla="*/ 76 w 76"/>
                <a:gd name="T57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76">
                  <a:moveTo>
                    <a:pt x="76" y="39"/>
                  </a:moveTo>
                  <a:cubicBezTo>
                    <a:pt x="76" y="36"/>
                    <a:pt x="73" y="34"/>
                    <a:pt x="67" y="32"/>
                  </a:cubicBezTo>
                  <a:cubicBezTo>
                    <a:pt x="71" y="28"/>
                    <a:pt x="74" y="25"/>
                    <a:pt x="73" y="23"/>
                  </a:cubicBezTo>
                  <a:cubicBezTo>
                    <a:pt x="72" y="20"/>
                    <a:pt x="68" y="20"/>
                    <a:pt x="62" y="20"/>
                  </a:cubicBezTo>
                  <a:cubicBezTo>
                    <a:pt x="65" y="15"/>
                    <a:pt x="65" y="11"/>
                    <a:pt x="63" y="10"/>
                  </a:cubicBezTo>
                  <a:cubicBezTo>
                    <a:pt x="61" y="8"/>
                    <a:pt x="56" y="10"/>
                    <a:pt x="49" y="15"/>
                  </a:cubicBezTo>
                  <a:cubicBezTo>
                    <a:pt x="48" y="6"/>
                    <a:pt x="46" y="1"/>
                    <a:pt x="43" y="0"/>
                  </a:cubicBezTo>
                  <a:cubicBezTo>
                    <a:pt x="41" y="0"/>
                    <a:pt x="39" y="2"/>
                    <a:pt x="37" y="6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28" y="1"/>
                    <a:pt x="26" y="6"/>
                    <a:pt x="26" y="13"/>
                  </a:cubicBezTo>
                  <a:cubicBezTo>
                    <a:pt x="20" y="9"/>
                    <a:pt x="16" y="7"/>
                    <a:pt x="13" y="9"/>
                  </a:cubicBezTo>
                  <a:cubicBezTo>
                    <a:pt x="11" y="10"/>
                    <a:pt x="12" y="15"/>
                    <a:pt x="15" y="21"/>
                  </a:cubicBezTo>
                  <a:cubicBezTo>
                    <a:pt x="8" y="20"/>
                    <a:pt x="4" y="20"/>
                    <a:pt x="3" y="23"/>
                  </a:cubicBezTo>
                  <a:cubicBezTo>
                    <a:pt x="2" y="25"/>
                    <a:pt x="4" y="28"/>
                    <a:pt x="8" y="31"/>
                  </a:cubicBezTo>
                  <a:cubicBezTo>
                    <a:pt x="3" y="33"/>
                    <a:pt x="0" y="35"/>
                    <a:pt x="0" y="37"/>
                  </a:cubicBezTo>
                  <a:cubicBezTo>
                    <a:pt x="0" y="40"/>
                    <a:pt x="3" y="42"/>
                    <a:pt x="9" y="44"/>
                  </a:cubicBezTo>
                  <a:cubicBezTo>
                    <a:pt x="4" y="48"/>
                    <a:pt x="2" y="51"/>
                    <a:pt x="3" y="53"/>
                  </a:cubicBezTo>
                  <a:cubicBezTo>
                    <a:pt x="4" y="56"/>
                    <a:pt x="8" y="56"/>
                    <a:pt x="13" y="56"/>
                  </a:cubicBezTo>
                  <a:cubicBezTo>
                    <a:pt x="11" y="61"/>
                    <a:pt x="10" y="65"/>
                    <a:pt x="12" y="66"/>
                  </a:cubicBezTo>
                  <a:cubicBezTo>
                    <a:pt x="14" y="68"/>
                    <a:pt x="20" y="66"/>
                    <a:pt x="27" y="61"/>
                  </a:cubicBezTo>
                  <a:cubicBezTo>
                    <a:pt x="27" y="70"/>
                    <a:pt x="29" y="75"/>
                    <a:pt x="32" y="76"/>
                  </a:cubicBezTo>
                  <a:cubicBezTo>
                    <a:pt x="34" y="76"/>
                    <a:pt x="36" y="74"/>
                    <a:pt x="38" y="70"/>
                  </a:cubicBezTo>
                  <a:cubicBezTo>
                    <a:pt x="41" y="74"/>
                    <a:pt x="43" y="76"/>
                    <a:pt x="45" y="76"/>
                  </a:cubicBezTo>
                  <a:cubicBezTo>
                    <a:pt x="48" y="75"/>
                    <a:pt x="49" y="70"/>
                    <a:pt x="50" y="63"/>
                  </a:cubicBezTo>
                  <a:cubicBezTo>
                    <a:pt x="55" y="67"/>
                    <a:pt x="60" y="69"/>
                    <a:pt x="62" y="67"/>
                  </a:cubicBezTo>
                  <a:cubicBezTo>
                    <a:pt x="64" y="66"/>
                    <a:pt x="63" y="61"/>
                    <a:pt x="61" y="55"/>
                  </a:cubicBezTo>
                  <a:cubicBezTo>
                    <a:pt x="67" y="56"/>
                    <a:pt x="72" y="56"/>
                    <a:pt x="73" y="53"/>
                  </a:cubicBezTo>
                  <a:cubicBezTo>
                    <a:pt x="74" y="51"/>
                    <a:pt x="72" y="48"/>
                    <a:pt x="68" y="45"/>
                  </a:cubicBezTo>
                  <a:cubicBezTo>
                    <a:pt x="73" y="43"/>
                    <a:pt x="76" y="41"/>
                    <a:pt x="76" y="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0"/>
            <p:cNvSpPr>
              <a:spLocks/>
            </p:cNvSpPr>
            <p:nvPr/>
          </p:nvSpPr>
          <p:spPr bwMode="auto">
            <a:xfrm>
              <a:off x="7300068" y="5810013"/>
              <a:ext cx="242888" cy="242888"/>
            </a:xfrm>
            <a:custGeom>
              <a:avLst/>
              <a:gdLst>
                <a:gd name="T0" fmla="*/ 76 w 76"/>
                <a:gd name="T1" fmla="*/ 39 h 76"/>
                <a:gd name="T2" fmla="*/ 67 w 76"/>
                <a:gd name="T3" fmla="*/ 32 h 76"/>
                <a:gd name="T4" fmla="*/ 73 w 76"/>
                <a:gd name="T5" fmla="*/ 23 h 76"/>
                <a:gd name="T6" fmla="*/ 62 w 76"/>
                <a:gd name="T7" fmla="*/ 20 h 76"/>
                <a:gd name="T8" fmla="*/ 63 w 76"/>
                <a:gd name="T9" fmla="*/ 10 h 76"/>
                <a:gd name="T10" fmla="*/ 49 w 76"/>
                <a:gd name="T11" fmla="*/ 15 h 76"/>
                <a:gd name="T12" fmla="*/ 43 w 76"/>
                <a:gd name="T13" fmla="*/ 0 h 76"/>
                <a:gd name="T14" fmla="*/ 37 w 76"/>
                <a:gd name="T15" fmla="*/ 6 h 76"/>
                <a:gd name="T16" fmla="*/ 31 w 76"/>
                <a:gd name="T17" fmla="*/ 0 h 76"/>
                <a:gd name="T18" fmla="*/ 26 w 76"/>
                <a:gd name="T19" fmla="*/ 13 h 76"/>
                <a:gd name="T20" fmla="*/ 13 w 76"/>
                <a:gd name="T21" fmla="*/ 9 h 76"/>
                <a:gd name="T22" fmla="*/ 15 w 76"/>
                <a:gd name="T23" fmla="*/ 21 h 76"/>
                <a:gd name="T24" fmla="*/ 3 w 76"/>
                <a:gd name="T25" fmla="*/ 23 h 76"/>
                <a:gd name="T26" fmla="*/ 8 w 76"/>
                <a:gd name="T27" fmla="*/ 31 h 76"/>
                <a:gd name="T28" fmla="*/ 0 w 76"/>
                <a:gd name="T29" fmla="*/ 37 h 76"/>
                <a:gd name="T30" fmla="*/ 9 w 76"/>
                <a:gd name="T31" fmla="*/ 44 h 76"/>
                <a:gd name="T32" fmla="*/ 3 w 76"/>
                <a:gd name="T33" fmla="*/ 53 h 76"/>
                <a:gd name="T34" fmla="*/ 13 w 76"/>
                <a:gd name="T35" fmla="*/ 56 h 76"/>
                <a:gd name="T36" fmla="*/ 12 w 76"/>
                <a:gd name="T37" fmla="*/ 66 h 76"/>
                <a:gd name="T38" fmla="*/ 27 w 76"/>
                <a:gd name="T39" fmla="*/ 61 h 76"/>
                <a:gd name="T40" fmla="*/ 32 w 76"/>
                <a:gd name="T41" fmla="*/ 76 h 76"/>
                <a:gd name="T42" fmla="*/ 38 w 76"/>
                <a:gd name="T43" fmla="*/ 70 h 76"/>
                <a:gd name="T44" fmla="*/ 45 w 76"/>
                <a:gd name="T45" fmla="*/ 76 h 76"/>
                <a:gd name="T46" fmla="*/ 50 w 76"/>
                <a:gd name="T47" fmla="*/ 63 h 76"/>
                <a:gd name="T48" fmla="*/ 62 w 76"/>
                <a:gd name="T49" fmla="*/ 67 h 76"/>
                <a:gd name="T50" fmla="*/ 61 w 76"/>
                <a:gd name="T51" fmla="*/ 55 h 76"/>
                <a:gd name="T52" fmla="*/ 73 w 76"/>
                <a:gd name="T53" fmla="*/ 53 h 76"/>
                <a:gd name="T54" fmla="*/ 68 w 76"/>
                <a:gd name="T55" fmla="*/ 45 h 76"/>
                <a:gd name="T56" fmla="*/ 76 w 76"/>
                <a:gd name="T57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76">
                  <a:moveTo>
                    <a:pt x="76" y="39"/>
                  </a:moveTo>
                  <a:cubicBezTo>
                    <a:pt x="76" y="36"/>
                    <a:pt x="73" y="34"/>
                    <a:pt x="67" y="32"/>
                  </a:cubicBezTo>
                  <a:cubicBezTo>
                    <a:pt x="71" y="28"/>
                    <a:pt x="74" y="25"/>
                    <a:pt x="73" y="23"/>
                  </a:cubicBezTo>
                  <a:cubicBezTo>
                    <a:pt x="72" y="20"/>
                    <a:pt x="68" y="20"/>
                    <a:pt x="62" y="20"/>
                  </a:cubicBezTo>
                  <a:cubicBezTo>
                    <a:pt x="65" y="15"/>
                    <a:pt x="65" y="11"/>
                    <a:pt x="63" y="10"/>
                  </a:cubicBezTo>
                  <a:cubicBezTo>
                    <a:pt x="61" y="8"/>
                    <a:pt x="56" y="10"/>
                    <a:pt x="49" y="15"/>
                  </a:cubicBezTo>
                  <a:cubicBezTo>
                    <a:pt x="48" y="6"/>
                    <a:pt x="46" y="1"/>
                    <a:pt x="43" y="0"/>
                  </a:cubicBezTo>
                  <a:cubicBezTo>
                    <a:pt x="41" y="0"/>
                    <a:pt x="39" y="2"/>
                    <a:pt x="37" y="6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28" y="1"/>
                    <a:pt x="26" y="6"/>
                    <a:pt x="26" y="13"/>
                  </a:cubicBezTo>
                  <a:cubicBezTo>
                    <a:pt x="20" y="9"/>
                    <a:pt x="16" y="7"/>
                    <a:pt x="13" y="9"/>
                  </a:cubicBezTo>
                  <a:cubicBezTo>
                    <a:pt x="11" y="10"/>
                    <a:pt x="12" y="15"/>
                    <a:pt x="15" y="21"/>
                  </a:cubicBezTo>
                  <a:cubicBezTo>
                    <a:pt x="8" y="20"/>
                    <a:pt x="4" y="20"/>
                    <a:pt x="3" y="23"/>
                  </a:cubicBezTo>
                  <a:cubicBezTo>
                    <a:pt x="2" y="25"/>
                    <a:pt x="4" y="28"/>
                    <a:pt x="8" y="31"/>
                  </a:cubicBezTo>
                  <a:cubicBezTo>
                    <a:pt x="3" y="33"/>
                    <a:pt x="0" y="35"/>
                    <a:pt x="0" y="37"/>
                  </a:cubicBezTo>
                  <a:cubicBezTo>
                    <a:pt x="0" y="40"/>
                    <a:pt x="3" y="42"/>
                    <a:pt x="9" y="44"/>
                  </a:cubicBezTo>
                  <a:cubicBezTo>
                    <a:pt x="4" y="48"/>
                    <a:pt x="2" y="51"/>
                    <a:pt x="3" y="53"/>
                  </a:cubicBezTo>
                  <a:cubicBezTo>
                    <a:pt x="4" y="56"/>
                    <a:pt x="8" y="56"/>
                    <a:pt x="13" y="56"/>
                  </a:cubicBezTo>
                  <a:cubicBezTo>
                    <a:pt x="11" y="61"/>
                    <a:pt x="10" y="65"/>
                    <a:pt x="12" y="66"/>
                  </a:cubicBezTo>
                  <a:cubicBezTo>
                    <a:pt x="14" y="68"/>
                    <a:pt x="20" y="66"/>
                    <a:pt x="27" y="61"/>
                  </a:cubicBezTo>
                  <a:cubicBezTo>
                    <a:pt x="27" y="70"/>
                    <a:pt x="29" y="75"/>
                    <a:pt x="32" y="76"/>
                  </a:cubicBezTo>
                  <a:cubicBezTo>
                    <a:pt x="34" y="76"/>
                    <a:pt x="36" y="74"/>
                    <a:pt x="38" y="70"/>
                  </a:cubicBezTo>
                  <a:cubicBezTo>
                    <a:pt x="41" y="74"/>
                    <a:pt x="43" y="76"/>
                    <a:pt x="45" y="76"/>
                  </a:cubicBezTo>
                  <a:cubicBezTo>
                    <a:pt x="48" y="75"/>
                    <a:pt x="49" y="70"/>
                    <a:pt x="50" y="63"/>
                  </a:cubicBezTo>
                  <a:cubicBezTo>
                    <a:pt x="55" y="67"/>
                    <a:pt x="60" y="69"/>
                    <a:pt x="62" y="67"/>
                  </a:cubicBezTo>
                  <a:cubicBezTo>
                    <a:pt x="64" y="66"/>
                    <a:pt x="63" y="61"/>
                    <a:pt x="61" y="55"/>
                  </a:cubicBezTo>
                  <a:cubicBezTo>
                    <a:pt x="67" y="56"/>
                    <a:pt x="72" y="56"/>
                    <a:pt x="73" y="53"/>
                  </a:cubicBezTo>
                  <a:cubicBezTo>
                    <a:pt x="74" y="51"/>
                    <a:pt x="72" y="48"/>
                    <a:pt x="68" y="45"/>
                  </a:cubicBezTo>
                  <a:cubicBezTo>
                    <a:pt x="73" y="43"/>
                    <a:pt x="76" y="41"/>
                    <a:pt x="76" y="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4"/>
            <p:cNvSpPr>
              <a:spLocks/>
            </p:cNvSpPr>
            <p:nvPr/>
          </p:nvSpPr>
          <p:spPr bwMode="auto">
            <a:xfrm>
              <a:off x="8076679" y="5734073"/>
              <a:ext cx="164550" cy="161261"/>
            </a:xfrm>
            <a:custGeom>
              <a:avLst/>
              <a:gdLst>
                <a:gd name="T0" fmla="*/ 49 w 50"/>
                <a:gd name="T1" fmla="*/ 26 h 49"/>
                <a:gd name="T2" fmla="*/ 48 w 50"/>
                <a:gd name="T3" fmla="*/ 20 h 49"/>
                <a:gd name="T4" fmla="*/ 47 w 50"/>
                <a:gd name="T5" fmla="*/ 13 h 49"/>
                <a:gd name="T6" fmla="*/ 37 w 50"/>
                <a:gd name="T7" fmla="*/ 7 h 49"/>
                <a:gd name="T8" fmla="*/ 27 w 50"/>
                <a:gd name="T9" fmla="*/ 0 h 49"/>
                <a:gd name="T10" fmla="*/ 20 w 50"/>
                <a:gd name="T11" fmla="*/ 2 h 49"/>
                <a:gd name="T12" fmla="*/ 13 w 50"/>
                <a:gd name="T13" fmla="*/ 3 h 49"/>
                <a:gd name="T14" fmla="*/ 7 w 50"/>
                <a:gd name="T15" fmla="*/ 13 h 49"/>
                <a:gd name="T16" fmla="*/ 0 w 50"/>
                <a:gd name="T17" fmla="*/ 23 h 49"/>
                <a:gd name="T18" fmla="*/ 2 w 50"/>
                <a:gd name="T19" fmla="*/ 30 h 49"/>
                <a:gd name="T20" fmla="*/ 3 w 50"/>
                <a:gd name="T21" fmla="*/ 36 h 49"/>
                <a:gd name="T22" fmla="*/ 13 w 50"/>
                <a:gd name="T23" fmla="*/ 43 h 49"/>
                <a:gd name="T24" fmla="*/ 23 w 50"/>
                <a:gd name="T25" fmla="*/ 49 h 49"/>
                <a:gd name="T26" fmla="*/ 30 w 50"/>
                <a:gd name="T27" fmla="*/ 48 h 49"/>
                <a:gd name="T28" fmla="*/ 37 w 50"/>
                <a:gd name="T29" fmla="*/ 46 h 49"/>
                <a:gd name="T30" fmla="*/ 43 w 50"/>
                <a:gd name="T31" fmla="*/ 37 h 49"/>
                <a:gd name="T32" fmla="*/ 49 w 50"/>
                <a:gd name="T33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9" y="26"/>
                  </a:moveTo>
                  <a:cubicBezTo>
                    <a:pt x="50" y="24"/>
                    <a:pt x="49" y="22"/>
                    <a:pt x="48" y="20"/>
                  </a:cubicBezTo>
                  <a:cubicBezTo>
                    <a:pt x="48" y="17"/>
                    <a:pt x="48" y="15"/>
                    <a:pt x="47" y="13"/>
                  </a:cubicBezTo>
                  <a:cubicBezTo>
                    <a:pt x="45" y="10"/>
                    <a:pt x="41" y="7"/>
                    <a:pt x="37" y="7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4" y="0"/>
                    <a:pt x="22" y="1"/>
                    <a:pt x="20" y="2"/>
                  </a:cubicBezTo>
                  <a:cubicBezTo>
                    <a:pt x="18" y="2"/>
                    <a:pt x="15" y="2"/>
                    <a:pt x="13" y="3"/>
                  </a:cubicBezTo>
                  <a:cubicBezTo>
                    <a:pt x="10" y="5"/>
                    <a:pt x="7" y="9"/>
                    <a:pt x="7" y="13"/>
                  </a:cubicBezTo>
                  <a:cubicBezTo>
                    <a:pt x="3" y="16"/>
                    <a:pt x="1" y="19"/>
                    <a:pt x="0" y="23"/>
                  </a:cubicBezTo>
                  <a:cubicBezTo>
                    <a:pt x="0" y="25"/>
                    <a:pt x="1" y="28"/>
                    <a:pt x="2" y="30"/>
                  </a:cubicBezTo>
                  <a:cubicBezTo>
                    <a:pt x="2" y="32"/>
                    <a:pt x="2" y="34"/>
                    <a:pt x="3" y="36"/>
                  </a:cubicBezTo>
                  <a:cubicBezTo>
                    <a:pt x="5" y="40"/>
                    <a:pt x="9" y="42"/>
                    <a:pt x="13" y="43"/>
                  </a:cubicBezTo>
                  <a:cubicBezTo>
                    <a:pt x="16" y="47"/>
                    <a:pt x="19" y="49"/>
                    <a:pt x="23" y="49"/>
                  </a:cubicBezTo>
                  <a:cubicBezTo>
                    <a:pt x="25" y="49"/>
                    <a:pt x="28" y="49"/>
                    <a:pt x="30" y="48"/>
                  </a:cubicBezTo>
                  <a:cubicBezTo>
                    <a:pt x="32" y="48"/>
                    <a:pt x="34" y="48"/>
                    <a:pt x="37" y="46"/>
                  </a:cubicBezTo>
                  <a:cubicBezTo>
                    <a:pt x="40" y="45"/>
                    <a:pt x="42" y="41"/>
                    <a:pt x="43" y="37"/>
                  </a:cubicBezTo>
                  <a:cubicBezTo>
                    <a:pt x="47" y="34"/>
                    <a:pt x="49" y="30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4"/>
            <p:cNvSpPr>
              <a:spLocks/>
            </p:cNvSpPr>
            <p:nvPr/>
          </p:nvSpPr>
          <p:spPr bwMode="auto">
            <a:xfrm>
              <a:off x="7368564" y="5884605"/>
              <a:ext cx="105896" cy="103780"/>
            </a:xfrm>
            <a:custGeom>
              <a:avLst/>
              <a:gdLst>
                <a:gd name="T0" fmla="*/ 49 w 50"/>
                <a:gd name="T1" fmla="*/ 26 h 49"/>
                <a:gd name="T2" fmla="*/ 48 w 50"/>
                <a:gd name="T3" fmla="*/ 20 h 49"/>
                <a:gd name="T4" fmla="*/ 47 w 50"/>
                <a:gd name="T5" fmla="*/ 13 h 49"/>
                <a:gd name="T6" fmla="*/ 37 w 50"/>
                <a:gd name="T7" fmla="*/ 7 h 49"/>
                <a:gd name="T8" fmla="*/ 27 w 50"/>
                <a:gd name="T9" fmla="*/ 0 h 49"/>
                <a:gd name="T10" fmla="*/ 20 w 50"/>
                <a:gd name="T11" fmla="*/ 2 h 49"/>
                <a:gd name="T12" fmla="*/ 13 w 50"/>
                <a:gd name="T13" fmla="*/ 3 h 49"/>
                <a:gd name="T14" fmla="*/ 7 w 50"/>
                <a:gd name="T15" fmla="*/ 13 h 49"/>
                <a:gd name="T16" fmla="*/ 0 w 50"/>
                <a:gd name="T17" fmla="*/ 23 h 49"/>
                <a:gd name="T18" fmla="*/ 2 w 50"/>
                <a:gd name="T19" fmla="*/ 30 h 49"/>
                <a:gd name="T20" fmla="*/ 3 w 50"/>
                <a:gd name="T21" fmla="*/ 36 h 49"/>
                <a:gd name="T22" fmla="*/ 13 w 50"/>
                <a:gd name="T23" fmla="*/ 43 h 49"/>
                <a:gd name="T24" fmla="*/ 23 w 50"/>
                <a:gd name="T25" fmla="*/ 49 h 49"/>
                <a:gd name="T26" fmla="*/ 30 w 50"/>
                <a:gd name="T27" fmla="*/ 48 h 49"/>
                <a:gd name="T28" fmla="*/ 37 w 50"/>
                <a:gd name="T29" fmla="*/ 46 h 49"/>
                <a:gd name="T30" fmla="*/ 43 w 50"/>
                <a:gd name="T31" fmla="*/ 37 h 49"/>
                <a:gd name="T32" fmla="*/ 49 w 50"/>
                <a:gd name="T33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9" y="26"/>
                  </a:moveTo>
                  <a:cubicBezTo>
                    <a:pt x="50" y="24"/>
                    <a:pt x="49" y="22"/>
                    <a:pt x="48" y="20"/>
                  </a:cubicBezTo>
                  <a:cubicBezTo>
                    <a:pt x="48" y="17"/>
                    <a:pt x="48" y="15"/>
                    <a:pt x="47" y="13"/>
                  </a:cubicBezTo>
                  <a:cubicBezTo>
                    <a:pt x="45" y="10"/>
                    <a:pt x="41" y="7"/>
                    <a:pt x="37" y="7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4" y="0"/>
                    <a:pt x="22" y="1"/>
                    <a:pt x="20" y="2"/>
                  </a:cubicBezTo>
                  <a:cubicBezTo>
                    <a:pt x="18" y="2"/>
                    <a:pt x="15" y="2"/>
                    <a:pt x="13" y="3"/>
                  </a:cubicBezTo>
                  <a:cubicBezTo>
                    <a:pt x="10" y="5"/>
                    <a:pt x="7" y="9"/>
                    <a:pt x="7" y="13"/>
                  </a:cubicBezTo>
                  <a:cubicBezTo>
                    <a:pt x="3" y="16"/>
                    <a:pt x="1" y="19"/>
                    <a:pt x="0" y="23"/>
                  </a:cubicBezTo>
                  <a:cubicBezTo>
                    <a:pt x="0" y="25"/>
                    <a:pt x="1" y="28"/>
                    <a:pt x="2" y="30"/>
                  </a:cubicBezTo>
                  <a:cubicBezTo>
                    <a:pt x="2" y="32"/>
                    <a:pt x="2" y="34"/>
                    <a:pt x="3" y="36"/>
                  </a:cubicBezTo>
                  <a:cubicBezTo>
                    <a:pt x="5" y="40"/>
                    <a:pt x="9" y="42"/>
                    <a:pt x="13" y="43"/>
                  </a:cubicBezTo>
                  <a:cubicBezTo>
                    <a:pt x="16" y="47"/>
                    <a:pt x="19" y="49"/>
                    <a:pt x="23" y="49"/>
                  </a:cubicBezTo>
                  <a:cubicBezTo>
                    <a:pt x="25" y="49"/>
                    <a:pt x="28" y="49"/>
                    <a:pt x="30" y="48"/>
                  </a:cubicBezTo>
                  <a:cubicBezTo>
                    <a:pt x="32" y="48"/>
                    <a:pt x="34" y="48"/>
                    <a:pt x="37" y="46"/>
                  </a:cubicBezTo>
                  <a:cubicBezTo>
                    <a:pt x="40" y="45"/>
                    <a:pt x="42" y="41"/>
                    <a:pt x="43" y="37"/>
                  </a:cubicBezTo>
                  <a:cubicBezTo>
                    <a:pt x="47" y="34"/>
                    <a:pt x="49" y="30"/>
                    <a:pt x="49" y="2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flipH="1">
              <a:off x="9615485" y="5894167"/>
              <a:ext cx="152400" cy="152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4803790" y="5319186"/>
              <a:ext cx="2690707" cy="1385231"/>
              <a:chOff x="5184534" y="1125344"/>
              <a:chExt cx="2690707" cy="1385231"/>
            </a:xfrm>
          </p:grpSpPr>
          <p:sp>
            <p:nvSpPr>
              <p:cNvPr id="99" name="Freeform 67"/>
              <p:cNvSpPr>
                <a:spLocks/>
              </p:cNvSpPr>
              <p:nvPr/>
            </p:nvSpPr>
            <p:spPr bwMode="auto">
              <a:xfrm rot="8881702">
                <a:off x="6702013" y="1340794"/>
                <a:ext cx="1173228" cy="1169781"/>
              </a:xfrm>
              <a:custGeom>
                <a:avLst/>
                <a:gdLst>
                  <a:gd name="T0" fmla="*/ 100 w 128"/>
                  <a:gd name="T1" fmla="*/ 86 h 143"/>
                  <a:gd name="T2" fmla="*/ 98 w 128"/>
                  <a:gd name="T3" fmla="*/ 86 h 143"/>
                  <a:gd name="T4" fmla="*/ 96 w 128"/>
                  <a:gd name="T5" fmla="*/ 83 h 143"/>
                  <a:gd name="T6" fmla="*/ 24 w 128"/>
                  <a:gd name="T7" fmla="*/ 15 h 143"/>
                  <a:gd name="T8" fmla="*/ 95 w 128"/>
                  <a:gd name="T9" fmla="*/ 87 h 143"/>
                  <a:gd name="T10" fmla="*/ 6 w 128"/>
                  <a:gd name="T11" fmla="*/ 117 h 143"/>
                  <a:gd name="T12" fmla="*/ 100 w 128"/>
                  <a:gd name="T13" fmla="*/ 86 h 143"/>
                  <a:gd name="connsiteX0" fmla="*/ 7394 w 7741"/>
                  <a:gd name="connsiteY0" fmla="*/ 5105 h 7714"/>
                  <a:gd name="connsiteX1" fmla="*/ 7237 w 7741"/>
                  <a:gd name="connsiteY1" fmla="*/ 5105 h 7714"/>
                  <a:gd name="connsiteX2" fmla="*/ 7081 w 7741"/>
                  <a:gd name="connsiteY2" fmla="*/ 4895 h 7714"/>
                  <a:gd name="connsiteX3" fmla="*/ 1456 w 7741"/>
                  <a:gd name="connsiteY3" fmla="*/ 140 h 7714"/>
                  <a:gd name="connsiteX4" fmla="*/ 7003 w 7741"/>
                  <a:gd name="connsiteY4" fmla="*/ 5175 h 7714"/>
                  <a:gd name="connsiteX5" fmla="*/ 50 w 7741"/>
                  <a:gd name="connsiteY5" fmla="*/ 7273 h 7714"/>
                  <a:gd name="connsiteX6" fmla="*/ 7394 w 7741"/>
                  <a:gd name="connsiteY6" fmla="*/ 5105 h 7714"/>
                  <a:gd name="connsiteX0" fmla="*/ 9558 w 10006"/>
                  <a:gd name="connsiteY0" fmla="*/ 6618 h 10000"/>
                  <a:gd name="connsiteX1" fmla="*/ 9355 w 10006"/>
                  <a:gd name="connsiteY1" fmla="*/ 6618 h 10000"/>
                  <a:gd name="connsiteX2" fmla="*/ 9153 w 10006"/>
                  <a:gd name="connsiteY2" fmla="*/ 6346 h 10000"/>
                  <a:gd name="connsiteX3" fmla="*/ 1887 w 10006"/>
                  <a:gd name="connsiteY3" fmla="*/ 181 h 10000"/>
                  <a:gd name="connsiteX4" fmla="*/ 8236 w 10006"/>
                  <a:gd name="connsiteY4" fmla="*/ 6348 h 10000"/>
                  <a:gd name="connsiteX5" fmla="*/ 71 w 10006"/>
                  <a:gd name="connsiteY5" fmla="*/ 9428 h 10000"/>
                  <a:gd name="connsiteX6" fmla="*/ 9558 w 10006"/>
                  <a:gd name="connsiteY6" fmla="*/ 6618 h 10000"/>
                  <a:gd name="connsiteX0" fmla="*/ 9558 w 10006"/>
                  <a:gd name="connsiteY0" fmla="*/ 6652 h 10034"/>
                  <a:gd name="connsiteX1" fmla="*/ 9355 w 10006"/>
                  <a:gd name="connsiteY1" fmla="*/ 6652 h 10034"/>
                  <a:gd name="connsiteX2" fmla="*/ 9153 w 10006"/>
                  <a:gd name="connsiteY2" fmla="*/ 6380 h 10034"/>
                  <a:gd name="connsiteX3" fmla="*/ 1887 w 10006"/>
                  <a:gd name="connsiteY3" fmla="*/ 215 h 10034"/>
                  <a:gd name="connsiteX4" fmla="*/ 8236 w 10006"/>
                  <a:gd name="connsiteY4" fmla="*/ 6382 h 10034"/>
                  <a:gd name="connsiteX5" fmla="*/ 71 w 10006"/>
                  <a:gd name="connsiteY5" fmla="*/ 9462 h 10034"/>
                  <a:gd name="connsiteX6" fmla="*/ 9558 w 10006"/>
                  <a:gd name="connsiteY6" fmla="*/ 6652 h 10034"/>
                  <a:gd name="connsiteX0" fmla="*/ 9558 w 9558"/>
                  <a:gd name="connsiteY0" fmla="*/ 6652 h 10197"/>
                  <a:gd name="connsiteX1" fmla="*/ 9355 w 9558"/>
                  <a:gd name="connsiteY1" fmla="*/ 6652 h 10197"/>
                  <a:gd name="connsiteX2" fmla="*/ 9153 w 9558"/>
                  <a:gd name="connsiteY2" fmla="*/ 6380 h 10197"/>
                  <a:gd name="connsiteX3" fmla="*/ 1887 w 9558"/>
                  <a:gd name="connsiteY3" fmla="*/ 215 h 10197"/>
                  <a:gd name="connsiteX4" fmla="*/ 8236 w 9558"/>
                  <a:gd name="connsiteY4" fmla="*/ 6382 h 10197"/>
                  <a:gd name="connsiteX5" fmla="*/ 71 w 9558"/>
                  <a:gd name="connsiteY5" fmla="*/ 9462 h 10197"/>
                  <a:gd name="connsiteX6" fmla="*/ 9558 w 9558"/>
                  <a:gd name="connsiteY6" fmla="*/ 6652 h 10197"/>
                  <a:gd name="connsiteX0" fmla="*/ 10234 w 10234"/>
                  <a:gd name="connsiteY0" fmla="*/ 6523 h 10000"/>
                  <a:gd name="connsiteX1" fmla="*/ 10022 w 10234"/>
                  <a:gd name="connsiteY1" fmla="*/ 6523 h 10000"/>
                  <a:gd name="connsiteX2" fmla="*/ 9810 w 10234"/>
                  <a:gd name="connsiteY2" fmla="*/ 6257 h 10000"/>
                  <a:gd name="connsiteX3" fmla="*/ 2208 w 10234"/>
                  <a:gd name="connsiteY3" fmla="*/ 211 h 10000"/>
                  <a:gd name="connsiteX4" fmla="*/ 8851 w 10234"/>
                  <a:gd name="connsiteY4" fmla="*/ 6259 h 10000"/>
                  <a:gd name="connsiteX5" fmla="*/ 308 w 10234"/>
                  <a:gd name="connsiteY5" fmla="*/ 9279 h 10000"/>
                  <a:gd name="connsiteX6" fmla="*/ 10234 w 10234"/>
                  <a:gd name="connsiteY6" fmla="*/ 6523 h 10000"/>
                  <a:gd name="connsiteX0" fmla="*/ 9701 w 9701"/>
                  <a:gd name="connsiteY0" fmla="*/ 6523 h 9364"/>
                  <a:gd name="connsiteX1" fmla="*/ 9489 w 9701"/>
                  <a:gd name="connsiteY1" fmla="*/ 6523 h 9364"/>
                  <a:gd name="connsiteX2" fmla="*/ 9277 w 9701"/>
                  <a:gd name="connsiteY2" fmla="*/ 6257 h 9364"/>
                  <a:gd name="connsiteX3" fmla="*/ 1675 w 9701"/>
                  <a:gd name="connsiteY3" fmla="*/ 211 h 9364"/>
                  <a:gd name="connsiteX4" fmla="*/ 8318 w 9701"/>
                  <a:gd name="connsiteY4" fmla="*/ 6259 h 9364"/>
                  <a:gd name="connsiteX5" fmla="*/ 328 w 9701"/>
                  <a:gd name="connsiteY5" fmla="*/ 8536 h 9364"/>
                  <a:gd name="connsiteX6" fmla="*/ 9701 w 9701"/>
                  <a:gd name="connsiteY6" fmla="*/ 6523 h 9364"/>
                  <a:gd name="connsiteX0" fmla="*/ 9679 w 9679"/>
                  <a:gd name="connsiteY0" fmla="*/ 6967 h 10001"/>
                  <a:gd name="connsiteX1" fmla="*/ 9460 w 9679"/>
                  <a:gd name="connsiteY1" fmla="*/ 6967 h 10001"/>
                  <a:gd name="connsiteX2" fmla="*/ 9242 w 9679"/>
                  <a:gd name="connsiteY2" fmla="*/ 6683 h 10001"/>
                  <a:gd name="connsiteX3" fmla="*/ 1406 w 9679"/>
                  <a:gd name="connsiteY3" fmla="*/ 226 h 10001"/>
                  <a:gd name="connsiteX4" fmla="*/ 8253 w 9679"/>
                  <a:gd name="connsiteY4" fmla="*/ 6685 h 10001"/>
                  <a:gd name="connsiteX5" fmla="*/ 17 w 9679"/>
                  <a:gd name="connsiteY5" fmla="*/ 9117 h 10001"/>
                  <a:gd name="connsiteX6" fmla="*/ 9679 w 9679"/>
                  <a:gd name="connsiteY6" fmla="*/ 6967 h 10001"/>
                  <a:gd name="connsiteX0" fmla="*/ 10080 w 10080"/>
                  <a:gd name="connsiteY0" fmla="*/ 6966 h 10000"/>
                  <a:gd name="connsiteX1" fmla="*/ 9854 w 10080"/>
                  <a:gd name="connsiteY1" fmla="*/ 6966 h 10000"/>
                  <a:gd name="connsiteX2" fmla="*/ 9629 w 10080"/>
                  <a:gd name="connsiteY2" fmla="*/ 6682 h 10000"/>
                  <a:gd name="connsiteX3" fmla="*/ 1533 w 10080"/>
                  <a:gd name="connsiteY3" fmla="*/ 226 h 10000"/>
                  <a:gd name="connsiteX4" fmla="*/ 8607 w 10080"/>
                  <a:gd name="connsiteY4" fmla="*/ 6684 h 10000"/>
                  <a:gd name="connsiteX5" fmla="*/ 98 w 10080"/>
                  <a:gd name="connsiteY5" fmla="*/ 9116 h 10000"/>
                  <a:gd name="connsiteX6" fmla="*/ 10080 w 10080"/>
                  <a:gd name="connsiteY6" fmla="*/ 6966 h 10000"/>
                  <a:gd name="connsiteX0" fmla="*/ 9999 w 9999"/>
                  <a:gd name="connsiteY0" fmla="*/ 6966 h 10505"/>
                  <a:gd name="connsiteX1" fmla="*/ 9773 w 9999"/>
                  <a:gd name="connsiteY1" fmla="*/ 6966 h 10505"/>
                  <a:gd name="connsiteX2" fmla="*/ 9548 w 9999"/>
                  <a:gd name="connsiteY2" fmla="*/ 6682 h 10505"/>
                  <a:gd name="connsiteX3" fmla="*/ 1452 w 9999"/>
                  <a:gd name="connsiteY3" fmla="*/ 226 h 10505"/>
                  <a:gd name="connsiteX4" fmla="*/ 8526 w 9999"/>
                  <a:gd name="connsiteY4" fmla="*/ 6684 h 10505"/>
                  <a:gd name="connsiteX5" fmla="*/ 17 w 9999"/>
                  <a:gd name="connsiteY5" fmla="*/ 9116 h 10505"/>
                  <a:gd name="connsiteX6" fmla="*/ 9999 w 9999"/>
                  <a:gd name="connsiteY6" fmla="*/ 6966 h 10505"/>
                  <a:gd name="connsiteX0" fmla="*/ 9477 w 9477"/>
                  <a:gd name="connsiteY0" fmla="*/ 6631 h 8681"/>
                  <a:gd name="connsiteX1" fmla="*/ 9251 w 9477"/>
                  <a:gd name="connsiteY1" fmla="*/ 6631 h 8681"/>
                  <a:gd name="connsiteX2" fmla="*/ 9026 w 9477"/>
                  <a:gd name="connsiteY2" fmla="*/ 6361 h 8681"/>
                  <a:gd name="connsiteX3" fmla="*/ 929 w 9477"/>
                  <a:gd name="connsiteY3" fmla="*/ 215 h 8681"/>
                  <a:gd name="connsiteX4" fmla="*/ 8004 w 9477"/>
                  <a:gd name="connsiteY4" fmla="*/ 6363 h 8681"/>
                  <a:gd name="connsiteX5" fmla="*/ 18 w 9477"/>
                  <a:gd name="connsiteY5" fmla="*/ 6936 h 8681"/>
                  <a:gd name="connsiteX6" fmla="*/ 9477 w 9477"/>
                  <a:gd name="connsiteY6" fmla="*/ 6631 h 8681"/>
                  <a:gd name="connsiteX0" fmla="*/ 11827 w 11827"/>
                  <a:gd name="connsiteY0" fmla="*/ 7639 h 9493"/>
                  <a:gd name="connsiteX1" fmla="*/ 11589 w 11827"/>
                  <a:gd name="connsiteY1" fmla="*/ 7639 h 9493"/>
                  <a:gd name="connsiteX2" fmla="*/ 11351 w 11827"/>
                  <a:gd name="connsiteY2" fmla="*/ 7327 h 9493"/>
                  <a:gd name="connsiteX3" fmla="*/ 2807 w 11827"/>
                  <a:gd name="connsiteY3" fmla="*/ 248 h 9493"/>
                  <a:gd name="connsiteX4" fmla="*/ 10273 w 11827"/>
                  <a:gd name="connsiteY4" fmla="*/ 7330 h 9493"/>
                  <a:gd name="connsiteX5" fmla="*/ 14 w 11827"/>
                  <a:gd name="connsiteY5" fmla="*/ 7210 h 9493"/>
                  <a:gd name="connsiteX6" fmla="*/ 11827 w 11827"/>
                  <a:gd name="connsiteY6" fmla="*/ 7639 h 9493"/>
                  <a:gd name="connsiteX0" fmla="*/ 9989 w 9989"/>
                  <a:gd name="connsiteY0" fmla="*/ 8047 h 9586"/>
                  <a:gd name="connsiteX1" fmla="*/ 9788 w 9989"/>
                  <a:gd name="connsiteY1" fmla="*/ 8047 h 9586"/>
                  <a:gd name="connsiteX2" fmla="*/ 9587 w 9989"/>
                  <a:gd name="connsiteY2" fmla="*/ 7718 h 9586"/>
                  <a:gd name="connsiteX3" fmla="*/ 2362 w 9989"/>
                  <a:gd name="connsiteY3" fmla="*/ 261 h 9586"/>
                  <a:gd name="connsiteX4" fmla="*/ 8675 w 9989"/>
                  <a:gd name="connsiteY4" fmla="*/ 7721 h 9586"/>
                  <a:gd name="connsiteX5" fmla="*/ 1 w 9989"/>
                  <a:gd name="connsiteY5" fmla="*/ 7595 h 9586"/>
                  <a:gd name="connsiteX6" fmla="*/ 9989 w 9989"/>
                  <a:gd name="connsiteY6" fmla="*/ 8047 h 9586"/>
                  <a:gd name="connsiteX0" fmla="*/ 10021 w 10021"/>
                  <a:gd name="connsiteY0" fmla="*/ 8395 h 10528"/>
                  <a:gd name="connsiteX1" fmla="*/ 9820 w 10021"/>
                  <a:gd name="connsiteY1" fmla="*/ 8395 h 10528"/>
                  <a:gd name="connsiteX2" fmla="*/ 9619 w 10021"/>
                  <a:gd name="connsiteY2" fmla="*/ 8051 h 10528"/>
                  <a:gd name="connsiteX3" fmla="*/ 2386 w 10021"/>
                  <a:gd name="connsiteY3" fmla="*/ 272 h 10528"/>
                  <a:gd name="connsiteX4" fmla="*/ 8706 w 10021"/>
                  <a:gd name="connsiteY4" fmla="*/ 8054 h 10528"/>
                  <a:gd name="connsiteX5" fmla="*/ 22 w 10021"/>
                  <a:gd name="connsiteY5" fmla="*/ 7923 h 10528"/>
                  <a:gd name="connsiteX6" fmla="*/ 10021 w 10021"/>
                  <a:gd name="connsiteY6" fmla="*/ 8395 h 10528"/>
                  <a:gd name="connsiteX0" fmla="*/ 10007 w 10007"/>
                  <a:gd name="connsiteY0" fmla="*/ 8395 h 9947"/>
                  <a:gd name="connsiteX1" fmla="*/ 9806 w 10007"/>
                  <a:gd name="connsiteY1" fmla="*/ 8395 h 9947"/>
                  <a:gd name="connsiteX2" fmla="*/ 9605 w 10007"/>
                  <a:gd name="connsiteY2" fmla="*/ 8051 h 9947"/>
                  <a:gd name="connsiteX3" fmla="*/ 2372 w 10007"/>
                  <a:gd name="connsiteY3" fmla="*/ 272 h 9947"/>
                  <a:gd name="connsiteX4" fmla="*/ 8692 w 10007"/>
                  <a:gd name="connsiteY4" fmla="*/ 8054 h 9947"/>
                  <a:gd name="connsiteX5" fmla="*/ 8 w 10007"/>
                  <a:gd name="connsiteY5" fmla="*/ 7923 h 9947"/>
                  <a:gd name="connsiteX6" fmla="*/ 10007 w 10007"/>
                  <a:gd name="connsiteY6" fmla="*/ 8395 h 9947"/>
                  <a:gd name="connsiteX0" fmla="*/ 10000 w 10000"/>
                  <a:gd name="connsiteY0" fmla="*/ 8440 h 10000"/>
                  <a:gd name="connsiteX1" fmla="*/ 9799 w 10000"/>
                  <a:gd name="connsiteY1" fmla="*/ 8440 h 10000"/>
                  <a:gd name="connsiteX2" fmla="*/ 9598 w 10000"/>
                  <a:gd name="connsiteY2" fmla="*/ 8094 h 10000"/>
                  <a:gd name="connsiteX3" fmla="*/ 2370 w 10000"/>
                  <a:gd name="connsiteY3" fmla="*/ 273 h 10000"/>
                  <a:gd name="connsiteX4" fmla="*/ 8686 w 10000"/>
                  <a:gd name="connsiteY4" fmla="*/ 8097 h 10000"/>
                  <a:gd name="connsiteX5" fmla="*/ 8 w 10000"/>
                  <a:gd name="connsiteY5" fmla="*/ 7965 h 10000"/>
                  <a:gd name="connsiteX6" fmla="*/ 10000 w 10000"/>
                  <a:gd name="connsiteY6" fmla="*/ 8440 h 10000"/>
                  <a:gd name="connsiteX0" fmla="*/ 10000 w 10000"/>
                  <a:gd name="connsiteY0" fmla="*/ 8440 h 10355"/>
                  <a:gd name="connsiteX1" fmla="*/ 9799 w 10000"/>
                  <a:gd name="connsiteY1" fmla="*/ 8440 h 10355"/>
                  <a:gd name="connsiteX2" fmla="*/ 9598 w 10000"/>
                  <a:gd name="connsiteY2" fmla="*/ 8094 h 10355"/>
                  <a:gd name="connsiteX3" fmla="*/ 2370 w 10000"/>
                  <a:gd name="connsiteY3" fmla="*/ 273 h 10355"/>
                  <a:gd name="connsiteX4" fmla="*/ 8686 w 10000"/>
                  <a:gd name="connsiteY4" fmla="*/ 8097 h 10355"/>
                  <a:gd name="connsiteX5" fmla="*/ 8 w 10000"/>
                  <a:gd name="connsiteY5" fmla="*/ 7965 h 10355"/>
                  <a:gd name="connsiteX6" fmla="*/ 10000 w 10000"/>
                  <a:gd name="connsiteY6" fmla="*/ 8440 h 10355"/>
                  <a:gd name="connsiteX0" fmla="*/ 10000 w 10000"/>
                  <a:gd name="connsiteY0" fmla="*/ 8440 h 10355"/>
                  <a:gd name="connsiteX1" fmla="*/ 9799 w 10000"/>
                  <a:gd name="connsiteY1" fmla="*/ 8440 h 10355"/>
                  <a:gd name="connsiteX2" fmla="*/ 9598 w 10000"/>
                  <a:gd name="connsiteY2" fmla="*/ 8094 h 10355"/>
                  <a:gd name="connsiteX3" fmla="*/ 2370 w 10000"/>
                  <a:gd name="connsiteY3" fmla="*/ 273 h 10355"/>
                  <a:gd name="connsiteX4" fmla="*/ 8686 w 10000"/>
                  <a:gd name="connsiteY4" fmla="*/ 8097 h 10355"/>
                  <a:gd name="connsiteX5" fmla="*/ 8 w 10000"/>
                  <a:gd name="connsiteY5" fmla="*/ 7965 h 10355"/>
                  <a:gd name="connsiteX6" fmla="*/ 10000 w 10000"/>
                  <a:gd name="connsiteY6" fmla="*/ 8440 h 10355"/>
                  <a:gd name="connsiteX0" fmla="*/ 10000 w 10000"/>
                  <a:gd name="connsiteY0" fmla="*/ 8605 h 10520"/>
                  <a:gd name="connsiteX1" fmla="*/ 9799 w 10000"/>
                  <a:gd name="connsiteY1" fmla="*/ 8605 h 10520"/>
                  <a:gd name="connsiteX2" fmla="*/ 9598 w 10000"/>
                  <a:gd name="connsiteY2" fmla="*/ 8259 h 10520"/>
                  <a:gd name="connsiteX3" fmla="*/ 2370 w 10000"/>
                  <a:gd name="connsiteY3" fmla="*/ 438 h 10520"/>
                  <a:gd name="connsiteX4" fmla="*/ 8686 w 10000"/>
                  <a:gd name="connsiteY4" fmla="*/ 8262 h 10520"/>
                  <a:gd name="connsiteX5" fmla="*/ 8 w 10000"/>
                  <a:gd name="connsiteY5" fmla="*/ 8130 h 10520"/>
                  <a:gd name="connsiteX6" fmla="*/ 10000 w 10000"/>
                  <a:gd name="connsiteY6" fmla="*/ 8605 h 10520"/>
                  <a:gd name="connsiteX0" fmla="*/ 10000 w 10000"/>
                  <a:gd name="connsiteY0" fmla="*/ 9473 h 11388"/>
                  <a:gd name="connsiteX1" fmla="*/ 9799 w 10000"/>
                  <a:gd name="connsiteY1" fmla="*/ 9473 h 11388"/>
                  <a:gd name="connsiteX2" fmla="*/ 9598 w 10000"/>
                  <a:gd name="connsiteY2" fmla="*/ 9127 h 11388"/>
                  <a:gd name="connsiteX3" fmla="*/ 2972 w 10000"/>
                  <a:gd name="connsiteY3" fmla="*/ 399 h 11388"/>
                  <a:gd name="connsiteX4" fmla="*/ 8686 w 10000"/>
                  <a:gd name="connsiteY4" fmla="*/ 9130 h 11388"/>
                  <a:gd name="connsiteX5" fmla="*/ 8 w 10000"/>
                  <a:gd name="connsiteY5" fmla="*/ 8998 h 11388"/>
                  <a:gd name="connsiteX6" fmla="*/ 10000 w 10000"/>
                  <a:gd name="connsiteY6" fmla="*/ 9473 h 1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1388">
                    <a:moveTo>
                      <a:pt x="10000" y="9473"/>
                    </a:moveTo>
                    <a:lnTo>
                      <a:pt x="9799" y="9473"/>
                    </a:lnTo>
                    <a:cubicBezTo>
                      <a:pt x="9799" y="9473"/>
                      <a:pt x="9697" y="9357"/>
                      <a:pt x="9598" y="9127"/>
                    </a:cubicBezTo>
                    <a:cubicBezTo>
                      <a:pt x="9052" y="6455"/>
                      <a:pt x="4912" y="-1914"/>
                      <a:pt x="2972" y="399"/>
                    </a:cubicBezTo>
                    <a:cubicBezTo>
                      <a:pt x="1036" y="3143"/>
                      <a:pt x="7079" y="8438"/>
                      <a:pt x="8686" y="9130"/>
                    </a:cubicBezTo>
                    <a:cubicBezTo>
                      <a:pt x="6064" y="8088"/>
                      <a:pt x="302" y="5769"/>
                      <a:pt x="8" y="8998"/>
                    </a:cubicBezTo>
                    <a:cubicBezTo>
                      <a:pt x="-286" y="12227"/>
                      <a:pt x="6911" y="11984"/>
                      <a:pt x="10000" y="947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67"/>
              <p:cNvSpPr>
                <a:spLocks/>
              </p:cNvSpPr>
              <p:nvPr/>
            </p:nvSpPr>
            <p:spPr bwMode="auto">
              <a:xfrm rot="21087457">
                <a:off x="5184534" y="1138589"/>
                <a:ext cx="1116456" cy="1228699"/>
              </a:xfrm>
              <a:custGeom>
                <a:avLst/>
                <a:gdLst>
                  <a:gd name="T0" fmla="*/ 100 w 128"/>
                  <a:gd name="T1" fmla="*/ 86 h 143"/>
                  <a:gd name="T2" fmla="*/ 98 w 128"/>
                  <a:gd name="T3" fmla="*/ 86 h 143"/>
                  <a:gd name="T4" fmla="*/ 96 w 128"/>
                  <a:gd name="T5" fmla="*/ 83 h 143"/>
                  <a:gd name="T6" fmla="*/ 24 w 128"/>
                  <a:gd name="T7" fmla="*/ 15 h 143"/>
                  <a:gd name="T8" fmla="*/ 95 w 128"/>
                  <a:gd name="T9" fmla="*/ 87 h 143"/>
                  <a:gd name="T10" fmla="*/ 6 w 128"/>
                  <a:gd name="T11" fmla="*/ 117 h 143"/>
                  <a:gd name="T12" fmla="*/ 100 w 128"/>
                  <a:gd name="T13" fmla="*/ 86 h 143"/>
                  <a:gd name="connsiteX0" fmla="*/ 7394 w 7741"/>
                  <a:gd name="connsiteY0" fmla="*/ 5105 h 7714"/>
                  <a:gd name="connsiteX1" fmla="*/ 7237 w 7741"/>
                  <a:gd name="connsiteY1" fmla="*/ 5105 h 7714"/>
                  <a:gd name="connsiteX2" fmla="*/ 7081 w 7741"/>
                  <a:gd name="connsiteY2" fmla="*/ 4895 h 7714"/>
                  <a:gd name="connsiteX3" fmla="*/ 1456 w 7741"/>
                  <a:gd name="connsiteY3" fmla="*/ 140 h 7714"/>
                  <a:gd name="connsiteX4" fmla="*/ 7003 w 7741"/>
                  <a:gd name="connsiteY4" fmla="*/ 5175 h 7714"/>
                  <a:gd name="connsiteX5" fmla="*/ 50 w 7741"/>
                  <a:gd name="connsiteY5" fmla="*/ 7273 h 7714"/>
                  <a:gd name="connsiteX6" fmla="*/ 7394 w 7741"/>
                  <a:gd name="connsiteY6" fmla="*/ 5105 h 7714"/>
                  <a:gd name="connsiteX0" fmla="*/ 9558 w 10006"/>
                  <a:gd name="connsiteY0" fmla="*/ 6618 h 10000"/>
                  <a:gd name="connsiteX1" fmla="*/ 9355 w 10006"/>
                  <a:gd name="connsiteY1" fmla="*/ 6618 h 10000"/>
                  <a:gd name="connsiteX2" fmla="*/ 9153 w 10006"/>
                  <a:gd name="connsiteY2" fmla="*/ 6346 h 10000"/>
                  <a:gd name="connsiteX3" fmla="*/ 1887 w 10006"/>
                  <a:gd name="connsiteY3" fmla="*/ 181 h 10000"/>
                  <a:gd name="connsiteX4" fmla="*/ 8236 w 10006"/>
                  <a:gd name="connsiteY4" fmla="*/ 6348 h 10000"/>
                  <a:gd name="connsiteX5" fmla="*/ 71 w 10006"/>
                  <a:gd name="connsiteY5" fmla="*/ 9428 h 10000"/>
                  <a:gd name="connsiteX6" fmla="*/ 9558 w 10006"/>
                  <a:gd name="connsiteY6" fmla="*/ 6618 h 10000"/>
                  <a:gd name="connsiteX0" fmla="*/ 9558 w 10006"/>
                  <a:gd name="connsiteY0" fmla="*/ 6652 h 10034"/>
                  <a:gd name="connsiteX1" fmla="*/ 9355 w 10006"/>
                  <a:gd name="connsiteY1" fmla="*/ 6652 h 10034"/>
                  <a:gd name="connsiteX2" fmla="*/ 9153 w 10006"/>
                  <a:gd name="connsiteY2" fmla="*/ 6380 h 10034"/>
                  <a:gd name="connsiteX3" fmla="*/ 1887 w 10006"/>
                  <a:gd name="connsiteY3" fmla="*/ 215 h 10034"/>
                  <a:gd name="connsiteX4" fmla="*/ 8236 w 10006"/>
                  <a:gd name="connsiteY4" fmla="*/ 6382 h 10034"/>
                  <a:gd name="connsiteX5" fmla="*/ 71 w 10006"/>
                  <a:gd name="connsiteY5" fmla="*/ 9462 h 10034"/>
                  <a:gd name="connsiteX6" fmla="*/ 9558 w 10006"/>
                  <a:gd name="connsiteY6" fmla="*/ 6652 h 10034"/>
                  <a:gd name="connsiteX0" fmla="*/ 9558 w 9558"/>
                  <a:gd name="connsiteY0" fmla="*/ 6652 h 10197"/>
                  <a:gd name="connsiteX1" fmla="*/ 9355 w 9558"/>
                  <a:gd name="connsiteY1" fmla="*/ 6652 h 10197"/>
                  <a:gd name="connsiteX2" fmla="*/ 9153 w 9558"/>
                  <a:gd name="connsiteY2" fmla="*/ 6380 h 10197"/>
                  <a:gd name="connsiteX3" fmla="*/ 1887 w 9558"/>
                  <a:gd name="connsiteY3" fmla="*/ 215 h 10197"/>
                  <a:gd name="connsiteX4" fmla="*/ 8236 w 9558"/>
                  <a:gd name="connsiteY4" fmla="*/ 6382 h 10197"/>
                  <a:gd name="connsiteX5" fmla="*/ 71 w 9558"/>
                  <a:gd name="connsiteY5" fmla="*/ 9462 h 10197"/>
                  <a:gd name="connsiteX6" fmla="*/ 9558 w 9558"/>
                  <a:gd name="connsiteY6" fmla="*/ 6652 h 10197"/>
                  <a:gd name="connsiteX0" fmla="*/ 10000 w 10000"/>
                  <a:gd name="connsiteY0" fmla="*/ 6696 h 10173"/>
                  <a:gd name="connsiteX1" fmla="*/ 9788 w 10000"/>
                  <a:gd name="connsiteY1" fmla="*/ 6696 h 10173"/>
                  <a:gd name="connsiteX2" fmla="*/ 9576 w 10000"/>
                  <a:gd name="connsiteY2" fmla="*/ 6430 h 10173"/>
                  <a:gd name="connsiteX3" fmla="*/ 1974 w 10000"/>
                  <a:gd name="connsiteY3" fmla="*/ 384 h 10173"/>
                  <a:gd name="connsiteX4" fmla="*/ 8617 w 10000"/>
                  <a:gd name="connsiteY4" fmla="*/ 6432 h 10173"/>
                  <a:gd name="connsiteX5" fmla="*/ 74 w 10000"/>
                  <a:gd name="connsiteY5" fmla="*/ 9452 h 10173"/>
                  <a:gd name="connsiteX6" fmla="*/ 10000 w 10000"/>
                  <a:gd name="connsiteY6" fmla="*/ 6696 h 10173"/>
                  <a:gd name="connsiteX0" fmla="*/ 10000 w 10000"/>
                  <a:gd name="connsiteY0" fmla="*/ 6696 h 10173"/>
                  <a:gd name="connsiteX1" fmla="*/ 9788 w 10000"/>
                  <a:gd name="connsiteY1" fmla="*/ 6696 h 10173"/>
                  <a:gd name="connsiteX2" fmla="*/ 9576 w 10000"/>
                  <a:gd name="connsiteY2" fmla="*/ 6430 h 10173"/>
                  <a:gd name="connsiteX3" fmla="*/ 1974 w 10000"/>
                  <a:gd name="connsiteY3" fmla="*/ 384 h 10173"/>
                  <a:gd name="connsiteX4" fmla="*/ 8617 w 10000"/>
                  <a:gd name="connsiteY4" fmla="*/ 6432 h 10173"/>
                  <a:gd name="connsiteX5" fmla="*/ 74 w 10000"/>
                  <a:gd name="connsiteY5" fmla="*/ 9452 h 10173"/>
                  <a:gd name="connsiteX6" fmla="*/ 10000 w 10000"/>
                  <a:gd name="connsiteY6" fmla="*/ 6696 h 10173"/>
                  <a:gd name="connsiteX0" fmla="*/ 10000 w 10000"/>
                  <a:gd name="connsiteY0" fmla="*/ 6747 h 10224"/>
                  <a:gd name="connsiteX1" fmla="*/ 9788 w 10000"/>
                  <a:gd name="connsiteY1" fmla="*/ 6747 h 10224"/>
                  <a:gd name="connsiteX2" fmla="*/ 9576 w 10000"/>
                  <a:gd name="connsiteY2" fmla="*/ 6481 h 10224"/>
                  <a:gd name="connsiteX3" fmla="*/ 1974 w 10000"/>
                  <a:gd name="connsiteY3" fmla="*/ 435 h 10224"/>
                  <a:gd name="connsiteX4" fmla="*/ 8617 w 10000"/>
                  <a:gd name="connsiteY4" fmla="*/ 6483 h 10224"/>
                  <a:gd name="connsiteX5" fmla="*/ 74 w 10000"/>
                  <a:gd name="connsiteY5" fmla="*/ 9503 h 10224"/>
                  <a:gd name="connsiteX6" fmla="*/ 10000 w 10000"/>
                  <a:gd name="connsiteY6" fmla="*/ 6747 h 10224"/>
                  <a:gd name="connsiteX0" fmla="*/ 10000 w 10000"/>
                  <a:gd name="connsiteY0" fmla="*/ 5820 h 9297"/>
                  <a:gd name="connsiteX1" fmla="*/ 9788 w 10000"/>
                  <a:gd name="connsiteY1" fmla="*/ 5820 h 9297"/>
                  <a:gd name="connsiteX2" fmla="*/ 9576 w 10000"/>
                  <a:gd name="connsiteY2" fmla="*/ 5554 h 9297"/>
                  <a:gd name="connsiteX3" fmla="*/ 2180 w 10000"/>
                  <a:gd name="connsiteY3" fmla="*/ 500 h 9297"/>
                  <a:gd name="connsiteX4" fmla="*/ 8617 w 10000"/>
                  <a:gd name="connsiteY4" fmla="*/ 5556 h 9297"/>
                  <a:gd name="connsiteX5" fmla="*/ 74 w 10000"/>
                  <a:gd name="connsiteY5" fmla="*/ 8576 h 9297"/>
                  <a:gd name="connsiteX6" fmla="*/ 10000 w 10000"/>
                  <a:gd name="connsiteY6" fmla="*/ 5820 h 9297"/>
                  <a:gd name="connsiteX0" fmla="*/ 10000 w 10000"/>
                  <a:gd name="connsiteY0" fmla="*/ 6260 h 10000"/>
                  <a:gd name="connsiteX1" fmla="*/ 9788 w 10000"/>
                  <a:gd name="connsiteY1" fmla="*/ 6260 h 10000"/>
                  <a:gd name="connsiteX2" fmla="*/ 9576 w 10000"/>
                  <a:gd name="connsiteY2" fmla="*/ 5974 h 10000"/>
                  <a:gd name="connsiteX3" fmla="*/ 2180 w 10000"/>
                  <a:gd name="connsiteY3" fmla="*/ 538 h 10000"/>
                  <a:gd name="connsiteX4" fmla="*/ 8617 w 10000"/>
                  <a:gd name="connsiteY4" fmla="*/ 5976 h 10000"/>
                  <a:gd name="connsiteX5" fmla="*/ 74 w 10000"/>
                  <a:gd name="connsiteY5" fmla="*/ 9224 h 10000"/>
                  <a:gd name="connsiteX6" fmla="*/ 10000 w 10000"/>
                  <a:gd name="connsiteY6" fmla="*/ 6260 h 10000"/>
                  <a:gd name="connsiteX0" fmla="*/ 10000 w 10000"/>
                  <a:gd name="connsiteY0" fmla="*/ 6206 h 9946"/>
                  <a:gd name="connsiteX1" fmla="*/ 9788 w 10000"/>
                  <a:gd name="connsiteY1" fmla="*/ 6206 h 9946"/>
                  <a:gd name="connsiteX2" fmla="*/ 9576 w 10000"/>
                  <a:gd name="connsiteY2" fmla="*/ 5920 h 9946"/>
                  <a:gd name="connsiteX3" fmla="*/ 2180 w 10000"/>
                  <a:gd name="connsiteY3" fmla="*/ 484 h 9946"/>
                  <a:gd name="connsiteX4" fmla="*/ 8617 w 10000"/>
                  <a:gd name="connsiteY4" fmla="*/ 5922 h 9946"/>
                  <a:gd name="connsiteX5" fmla="*/ 74 w 10000"/>
                  <a:gd name="connsiteY5" fmla="*/ 9170 h 9946"/>
                  <a:gd name="connsiteX6" fmla="*/ 10000 w 10000"/>
                  <a:gd name="connsiteY6" fmla="*/ 6206 h 9946"/>
                  <a:gd name="connsiteX0" fmla="*/ 10000 w 10000"/>
                  <a:gd name="connsiteY0" fmla="*/ 6240 h 10000"/>
                  <a:gd name="connsiteX1" fmla="*/ 9788 w 10000"/>
                  <a:gd name="connsiteY1" fmla="*/ 6240 h 10000"/>
                  <a:gd name="connsiteX2" fmla="*/ 9576 w 10000"/>
                  <a:gd name="connsiteY2" fmla="*/ 5952 h 10000"/>
                  <a:gd name="connsiteX3" fmla="*/ 2180 w 10000"/>
                  <a:gd name="connsiteY3" fmla="*/ 487 h 10000"/>
                  <a:gd name="connsiteX4" fmla="*/ 8617 w 10000"/>
                  <a:gd name="connsiteY4" fmla="*/ 5954 h 10000"/>
                  <a:gd name="connsiteX5" fmla="*/ 74 w 10000"/>
                  <a:gd name="connsiteY5" fmla="*/ 9220 h 10000"/>
                  <a:gd name="connsiteX6" fmla="*/ 10000 w 10000"/>
                  <a:gd name="connsiteY6" fmla="*/ 6240 h 10000"/>
                  <a:gd name="connsiteX0" fmla="*/ 10010 w 10010"/>
                  <a:gd name="connsiteY0" fmla="*/ 6240 h 10000"/>
                  <a:gd name="connsiteX1" fmla="*/ 9798 w 10010"/>
                  <a:gd name="connsiteY1" fmla="*/ 6240 h 10000"/>
                  <a:gd name="connsiteX2" fmla="*/ 9586 w 10010"/>
                  <a:gd name="connsiteY2" fmla="*/ 5952 h 10000"/>
                  <a:gd name="connsiteX3" fmla="*/ 2190 w 10010"/>
                  <a:gd name="connsiteY3" fmla="*/ 487 h 10000"/>
                  <a:gd name="connsiteX4" fmla="*/ 8627 w 10010"/>
                  <a:gd name="connsiteY4" fmla="*/ 5954 h 10000"/>
                  <a:gd name="connsiteX5" fmla="*/ 84 w 10010"/>
                  <a:gd name="connsiteY5" fmla="*/ 9220 h 10000"/>
                  <a:gd name="connsiteX6" fmla="*/ 10010 w 10010"/>
                  <a:gd name="connsiteY6" fmla="*/ 624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10" h="10000">
                    <a:moveTo>
                      <a:pt x="10010" y="6240"/>
                    </a:moveTo>
                    <a:cubicBezTo>
                      <a:pt x="9939" y="6240"/>
                      <a:pt x="9869" y="6288"/>
                      <a:pt x="9798" y="6240"/>
                    </a:cubicBezTo>
                    <a:cubicBezTo>
                      <a:pt x="9727" y="6191"/>
                      <a:pt x="9692" y="6143"/>
                      <a:pt x="9586" y="5952"/>
                    </a:cubicBezTo>
                    <a:cubicBezTo>
                      <a:pt x="8966" y="4582"/>
                      <a:pt x="4839" y="-1788"/>
                      <a:pt x="2190" y="487"/>
                    </a:cubicBezTo>
                    <a:cubicBezTo>
                      <a:pt x="-459" y="2761"/>
                      <a:pt x="8035" y="5700"/>
                      <a:pt x="8627" y="5954"/>
                    </a:cubicBezTo>
                    <a:cubicBezTo>
                      <a:pt x="5379" y="6029"/>
                      <a:pt x="-792" y="6539"/>
                      <a:pt x="84" y="9220"/>
                    </a:cubicBezTo>
                    <a:cubicBezTo>
                      <a:pt x="1034" y="11720"/>
                      <a:pt x="8552" y="7527"/>
                      <a:pt x="10010" y="624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05"/>
              <p:cNvSpPr>
                <a:spLocks/>
              </p:cNvSpPr>
              <p:nvPr/>
            </p:nvSpPr>
            <p:spPr bwMode="auto">
              <a:xfrm>
                <a:off x="5767357" y="1125344"/>
                <a:ext cx="1357232" cy="1364000"/>
              </a:xfrm>
              <a:custGeom>
                <a:avLst/>
                <a:gdLst>
                  <a:gd name="T0" fmla="*/ 183 w 200"/>
                  <a:gd name="T1" fmla="*/ 119 h 200"/>
                  <a:gd name="T2" fmla="*/ 196 w 200"/>
                  <a:gd name="T3" fmla="*/ 97 h 200"/>
                  <a:gd name="T4" fmla="*/ 180 w 200"/>
                  <a:gd name="T5" fmla="*/ 50 h 200"/>
                  <a:gd name="T6" fmla="*/ 145 w 200"/>
                  <a:gd name="T7" fmla="*/ 15 h 200"/>
                  <a:gd name="T8" fmla="*/ 120 w 200"/>
                  <a:gd name="T9" fmla="*/ 17 h 200"/>
                  <a:gd name="T10" fmla="*/ 119 w 200"/>
                  <a:gd name="T11" fmla="*/ 17 h 200"/>
                  <a:gd name="T12" fmla="*/ 119 w 200"/>
                  <a:gd name="T13" fmla="*/ 17 h 200"/>
                  <a:gd name="T14" fmla="*/ 97 w 200"/>
                  <a:gd name="T15" fmla="*/ 4 h 200"/>
                  <a:gd name="T16" fmla="*/ 50 w 200"/>
                  <a:gd name="T17" fmla="*/ 20 h 200"/>
                  <a:gd name="T18" fmla="*/ 15 w 200"/>
                  <a:gd name="T19" fmla="*/ 55 h 200"/>
                  <a:gd name="T20" fmla="*/ 17 w 200"/>
                  <a:gd name="T21" fmla="*/ 80 h 200"/>
                  <a:gd name="T22" fmla="*/ 17 w 200"/>
                  <a:gd name="T23" fmla="*/ 81 h 200"/>
                  <a:gd name="T24" fmla="*/ 17 w 200"/>
                  <a:gd name="T25" fmla="*/ 82 h 200"/>
                  <a:gd name="T26" fmla="*/ 4 w 200"/>
                  <a:gd name="T27" fmla="*/ 103 h 200"/>
                  <a:gd name="T28" fmla="*/ 20 w 200"/>
                  <a:gd name="T29" fmla="*/ 150 h 200"/>
                  <a:gd name="T30" fmla="*/ 55 w 200"/>
                  <a:gd name="T31" fmla="*/ 185 h 200"/>
                  <a:gd name="T32" fmla="*/ 80 w 200"/>
                  <a:gd name="T33" fmla="*/ 183 h 200"/>
                  <a:gd name="T34" fmla="*/ 81 w 200"/>
                  <a:gd name="T35" fmla="*/ 183 h 200"/>
                  <a:gd name="T36" fmla="*/ 81 w 200"/>
                  <a:gd name="T37" fmla="*/ 183 h 200"/>
                  <a:gd name="T38" fmla="*/ 103 w 200"/>
                  <a:gd name="T39" fmla="*/ 196 h 200"/>
                  <a:gd name="T40" fmla="*/ 150 w 200"/>
                  <a:gd name="T41" fmla="*/ 180 h 200"/>
                  <a:gd name="T42" fmla="*/ 185 w 200"/>
                  <a:gd name="T43" fmla="*/ 146 h 200"/>
                  <a:gd name="T44" fmla="*/ 183 w 200"/>
                  <a:gd name="T45" fmla="*/ 120 h 200"/>
                  <a:gd name="T46" fmla="*/ 183 w 200"/>
                  <a:gd name="T47" fmla="*/ 120 h 200"/>
                  <a:gd name="T48" fmla="*/ 183 w 200"/>
                  <a:gd name="T49" fmla="*/ 11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" h="200">
                    <a:moveTo>
                      <a:pt x="183" y="119"/>
                    </a:moveTo>
                    <a:cubicBezTo>
                      <a:pt x="190" y="113"/>
                      <a:pt x="194" y="105"/>
                      <a:pt x="196" y="97"/>
                    </a:cubicBezTo>
                    <a:cubicBezTo>
                      <a:pt x="200" y="81"/>
                      <a:pt x="194" y="64"/>
                      <a:pt x="180" y="50"/>
                    </a:cubicBezTo>
                    <a:cubicBezTo>
                      <a:pt x="173" y="32"/>
                      <a:pt x="161" y="19"/>
                      <a:pt x="145" y="15"/>
                    </a:cubicBezTo>
                    <a:cubicBezTo>
                      <a:pt x="137" y="13"/>
                      <a:pt x="128" y="14"/>
                      <a:pt x="120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2" y="10"/>
                      <a:pt x="105" y="6"/>
                      <a:pt x="97" y="4"/>
                    </a:cubicBezTo>
                    <a:cubicBezTo>
                      <a:pt x="81" y="0"/>
                      <a:pt x="64" y="7"/>
                      <a:pt x="50" y="20"/>
                    </a:cubicBezTo>
                    <a:cubicBezTo>
                      <a:pt x="32" y="27"/>
                      <a:pt x="19" y="39"/>
                      <a:pt x="15" y="55"/>
                    </a:cubicBezTo>
                    <a:cubicBezTo>
                      <a:pt x="13" y="63"/>
                      <a:pt x="14" y="72"/>
                      <a:pt x="17" y="80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0" y="88"/>
                      <a:pt x="6" y="95"/>
                      <a:pt x="4" y="103"/>
                    </a:cubicBezTo>
                    <a:cubicBezTo>
                      <a:pt x="0" y="119"/>
                      <a:pt x="6" y="136"/>
                      <a:pt x="20" y="150"/>
                    </a:cubicBezTo>
                    <a:cubicBezTo>
                      <a:pt x="27" y="168"/>
                      <a:pt x="39" y="181"/>
                      <a:pt x="55" y="185"/>
                    </a:cubicBezTo>
                    <a:cubicBezTo>
                      <a:pt x="63" y="187"/>
                      <a:pt x="72" y="186"/>
                      <a:pt x="80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8" y="190"/>
                      <a:pt x="95" y="195"/>
                      <a:pt x="103" y="196"/>
                    </a:cubicBezTo>
                    <a:cubicBezTo>
                      <a:pt x="119" y="200"/>
                      <a:pt x="136" y="194"/>
                      <a:pt x="150" y="180"/>
                    </a:cubicBezTo>
                    <a:cubicBezTo>
                      <a:pt x="168" y="174"/>
                      <a:pt x="181" y="161"/>
                      <a:pt x="185" y="146"/>
                    </a:cubicBezTo>
                    <a:cubicBezTo>
                      <a:pt x="187" y="137"/>
                      <a:pt x="186" y="129"/>
                      <a:pt x="183" y="120"/>
                    </a:cubicBezTo>
                    <a:cubicBezTo>
                      <a:pt x="183" y="120"/>
                      <a:pt x="183" y="120"/>
                      <a:pt x="183" y="120"/>
                    </a:cubicBezTo>
                    <a:lnTo>
                      <a:pt x="183" y="1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06"/>
              <p:cNvSpPr>
                <a:spLocks/>
              </p:cNvSpPr>
              <p:nvPr/>
            </p:nvSpPr>
            <p:spPr bwMode="auto">
              <a:xfrm>
                <a:off x="5977499" y="1338871"/>
                <a:ext cx="936948" cy="936947"/>
              </a:xfrm>
              <a:custGeom>
                <a:avLst/>
                <a:gdLst>
                  <a:gd name="T0" fmla="*/ 70 w 72"/>
                  <a:gd name="T1" fmla="*/ 34 h 72"/>
                  <a:gd name="T2" fmla="*/ 70 w 72"/>
                  <a:gd name="T3" fmla="*/ 24 h 72"/>
                  <a:gd name="T4" fmla="*/ 57 w 72"/>
                  <a:gd name="T5" fmla="*/ 12 h 72"/>
                  <a:gd name="T6" fmla="*/ 44 w 72"/>
                  <a:gd name="T7" fmla="*/ 1 h 72"/>
                  <a:gd name="T8" fmla="*/ 34 w 72"/>
                  <a:gd name="T9" fmla="*/ 1 h 72"/>
                  <a:gd name="T10" fmla="*/ 24 w 72"/>
                  <a:gd name="T11" fmla="*/ 2 h 72"/>
                  <a:gd name="T12" fmla="*/ 12 w 72"/>
                  <a:gd name="T13" fmla="*/ 15 h 72"/>
                  <a:gd name="T14" fmla="*/ 0 w 72"/>
                  <a:gd name="T15" fmla="*/ 28 h 72"/>
                  <a:gd name="T16" fmla="*/ 1 w 72"/>
                  <a:gd name="T17" fmla="*/ 38 h 72"/>
                  <a:gd name="T18" fmla="*/ 1 w 72"/>
                  <a:gd name="T19" fmla="*/ 48 h 72"/>
                  <a:gd name="T20" fmla="*/ 14 w 72"/>
                  <a:gd name="T21" fmla="*/ 59 h 72"/>
                  <a:gd name="T22" fmla="*/ 27 w 72"/>
                  <a:gd name="T23" fmla="*/ 71 h 72"/>
                  <a:gd name="T24" fmla="*/ 37 w 72"/>
                  <a:gd name="T25" fmla="*/ 70 h 72"/>
                  <a:gd name="T26" fmla="*/ 47 w 72"/>
                  <a:gd name="T27" fmla="*/ 70 h 72"/>
                  <a:gd name="T28" fmla="*/ 59 w 72"/>
                  <a:gd name="T29" fmla="*/ 57 h 72"/>
                  <a:gd name="T30" fmla="*/ 71 w 72"/>
                  <a:gd name="T31" fmla="*/ 44 h 72"/>
                  <a:gd name="T32" fmla="*/ 70 w 72"/>
                  <a:gd name="T33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70" y="34"/>
                    </a:moveTo>
                    <a:cubicBezTo>
                      <a:pt x="71" y="31"/>
                      <a:pt x="71" y="27"/>
                      <a:pt x="70" y="24"/>
                    </a:cubicBezTo>
                    <a:cubicBezTo>
                      <a:pt x="68" y="18"/>
                      <a:pt x="63" y="15"/>
                      <a:pt x="57" y="12"/>
                    </a:cubicBezTo>
                    <a:cubicBezTo>
                      <a:pt x="54" y="6"/>
                      <a:pt x="50" y="2"/>
                      <a:pt x="44" y="1"/>
                    </a:cubicBezTo>
                    <a:cubicBezTo>
                      <a:pt x="41" y="0"/>
                      <a:pt x="37" y="0"/>
                      <a:pt x="34" y="1"/>
                    </a:cubicBezTo>
                    <a:cubicBezTo>
                      <a:pt x="30" y="0"/>
                      <a:pt x="27" y="1"/>
                      <a:pt x="24" y="2"/>
                    </a:cubicBezTo>
                    <a:cubicBezTo>
                      <a:pt x="18" y="4"/>
                      <a:pt x="14" y="8"/>
                      <a:pt x="12" y="15"/>
                    </a:cubicBezTo>
                    <a:cubicBezTo>
                      <a:pt x="6" y="17"/>
                      <a:pt x="2" y="22"/>
                      <a:pt x="0" y="28"/>
                    </a:cubicBezTo>
                    <a:cubicBezTo>
                      <a:pt x="0" y="31"/>
                      <a:pt x="0" y="34"/>
                      <a:pt x="1" y="38"/>
                    </a:cubicBezTo>
                    <a:cubicBezTo>
                      <a:pt x="0" y="41"/>
                      <a:pt x="0" y="44"/>
                      <a:pt x="1" y="48"/>
                    </a:cubicBezTo>
                    <a:cubicBezTo>
                      <a:pt x="3" y="53"/>
                      <a:pt x="8" y="57"/>
                      <a:pt x="14" y="59"/>
                    </a:cubicBezTo>
                    <a:cubicBezTo>
                      <a:pt x="17" y="65"/>
                      <a:pt x="22" y="70"/>
                      <a:pt x="27" y="71"/>
                    </a:cubicBezTo>
                    <a:cubicBezTo>
                      <a:pt x="31" y="72"/>
                      <a:pt x="34" y="71"/>
                      <a:pt x="37" y="70"/>
                    </a:cubicBezTo>
                    <a:cubicBezTo>
                      <a:pt x="41" y="71"/>
                      <a:pt x="44" y="71"/>
                      <a:pt x="47" y="70"/>
                    </a:cubicBezTo>
                    <a:cubicBezTo>
                      <a:pt x="53" y="68"/>
                      <a:pt x="57" y="63"/>
                      <a:pt x="59" y="57"/>
                    </a:cubicBezTo>
                    <a:cubicBezTo>
                      <a:pt x="65" y="54"/>
                      <a:pt x="70" y="50"/>
                      <a:pt x="71" y="44"/>
                    </a:cubicBezTo>
                    <a:cubicBezTo>
                      <a:pt x="72" y="41"/>
                      <a:pt x="71" y="37"/>
                      <a:pt x="70" y="3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103" name="Freeform 106"/>
              <p:cNvSpPr>
                <a:spLocks/>
              </p:cNvSpPr>
              <p:nvPr/>
            </p:nvSpPr>
            <p:spPr bwMode="auto">
              <a:xfrm>
                <a:off x="6222745" y="1584116"/>
                <a:ext cx="446457" cy="446457"/>
              </a:xfrm>
              <a:custGeom>
                <a:avLst/>
                <a:gdLst>
                  <a:gd name="T0" fmla="*/ 70 w 72"/>
                  <a:gd name="T1" fmla="*/ 34 h 72"/>
                  <a:gd name="T2" fmla="*/ 70 w 72"/>
                  <a:gd name="T3" fmla="*/ 24 h 72"/>
                  <a:gd name="T4" fmla="*/ 57 w 72"/>
                  <a:gd name="T5" fmla="*/ 12 h 72"/>
                  <a:gd name="T6" fmla="*/ 44 w 72"/>
                  <a:gd name="T7" fmla="*/ 1 h 72"/>
                  <a:gd name="T8" fmla="*/ 34 w 72"/>
                  <a:gd name="T9" fmla="*/ 1 h 72"/>
                  <a:gd name="T10" fmla="*/ 24 w 72"/>
                  <a:gd name="T11" fmla="*/ 2 h 72"/>
                  <a:gd name="T12" fmla="*/ 12 w 72"/>
                  <a:gd name="T13" fmla="*/ 15 h 72"/>
                  <a:gd name="T14" fmla="*/ 0 w 72"/>
                  <a:gd name="T15" fmla="*/ 28 h 72"/>
                  <a:gd name="T16" fmla="*/ 1 w 72"/>
                  <a:gd name="T17" fmla="*/ 38 h 72"/>
                  <a:gd name="T18" fmla="*/ 1 w 72"/>
                  <a:gd name="T19" fmla="*/ 48 h 72"/>
                  <a:gd name="T20" fmla="*/ 14 w 72"/>
                  <a:gd name="T21" fmla="*/ 59 h 72"/>
                  <a:gd name="T22" fmla="*/ 27 w 72"/>
                  <a:gd name="T23" fmla="*/ 71 h 72"/>
                  <a:gd name="T24" fmla="*/ 37 w 72"/>
                  <a:gd name="T25" fmla="*/ 70 h 72"/>
                  <a:gd name="T26" fmla="*/ 47 w 72"/>
                  <a:gd name="T27" fmla="*/ 70 h 72"/>
                  <a:gd name="T28" fmla="*/ 59 w 72"/>
                  <a:gd name="T29" fmla="*/ 57 h 72"/>
                  <a:gd name="T30" fmla="*/ 71 w 72"/>
                  <a:gd name="T31" fmla="*/ 44 h 72"/>
                  <a:gd name="T32" fmla="*/ 70 w 72"/>
                  <a:gd name="T33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70" y="34"/>
                    </a:moveTo>
                    <a:cubicBezTo>
                      <a:pt x="71" y="31"/>
                      <a:pt x="71" y="27"/>
                      <a:pt x="70" y="24"/>
                    </a:cubicBezTo>
                    <a:cubicBezTo>
                      <a:pt x="68" y="18"/>
                      <a:pt x="63" y="15"/>
                      <a:pt x="57" y="12"/>
                    </a:cubicBezTo>
                    <a:cubicBezTo>
                      <a:pt x="54" y="6"/>
                      <a:pt x="50" y="2"/>
                      <a:pt x="44" y="1"/>
                    </a:cubicBezTo>
                    <a:cubicBezTo>
                      <a:pt x="41" y="0"/>
                      <a:pt x="37" y="0"/>
                      <a:pt x="34" y="1"/>
                    </a:cubicBezTo>
                    <a:cubicBezTo>
                      <a:pt x="30" y="0"/>
                      <a:pt x="27" y="1"/>
                      <a:pt x="24" y="2"/>
                    </a:cubicBezTo>
                    <a:cubicBezTo>
                      <a:pt x="18" y="4"/>
                      <a:pt x="14" y="8"/>
                      <a:pt x="12" y="15"/>
                    </a:cubicBezTo>
                    <a:cubicBezTo>
                      <a:pt x="6" y="17"/>
                      <a:pt x="2" y="22"/>
                      <a:pt x="0" y="28"/>
                    </a:cubicBezTo>
                    <a:cubicBezTo>
                      <a:pt x="0" y="31"/>
                      <a:pt x="0" y="34"/>
                      <a:pt x="1" y="38"/>
                    </a:cubicBezTo>
                    <a:cubicBezTo>
                      <a:pt x="0" y="41"/>
                      <a:pt x="0" y="44"/>
                      <a:pt x="1" y="48"/>
                    </a:cubicBezTo>
                    <a:cubicBezTo>
                      <a:pt x="3" y="53"/>
                      <a:pt x="8" y="57"/>
                      <a:pt x="14" y="59"/>
                    </a:cubicBezTo>
                    <a:cubicBezTo>
                      <a:pt x="17" y="65"/>
                      <a:pt x="22" y="70"/>
                      <a:pt x="27" y="71"/>
                    </a:cubicBezTo>
                    <a:cubicBezTo>
                      <a:pt x="31" y="72"/>
                      <a:pt x="34" y="71"/>
                      <a:pt x="37" y="70"/>
                    </a:cubicBezTo>
                    <a:cubicBezTo>
                      <a:pt x="41" y="71"/>
                      <a:pt x="44" y="71"/>
                      <a:pt x="47" y="70"/>
                    </a:cubicBezTo>
                    <a:cubicBezTo>
                      <a:pt x="53" y="68"/>
                      <a:pt x="57" y="63"/>
                      <a:pt x="59" y="57"/>
                    </a:cubicBezTo>
                    <a:cubicBezTo>
                      <a:pt x="65" y="54"/>
                      <a:pt x="70" y="50"/>
                      <a:pt x="71" y="44"/>
                    </a:cubicBezTo>
                    <a:cubicBezTo>
                      <a:pt x="72" y="41"/>
                      <a:pt x="71" y="37"/>
                      <a:pt x="70" y="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05840"/>
            <a:ext cx="9144000" cy="265176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7200">
                <a:solidFill>
                  <a:schemeClr val="tx1"/>
                </a:solidFill>
                <a:effectLst>
                  <a:outerShdw blurRad="508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19568"/>
            <a:ext cx="9144000" cy="1082939"/>
          </a:xfrm>
        </p:spPr>
        <p:txBody>
          <a:bodyPr/>
          <a:lstStyle>
            <a:lvl1pPr marL="0" indent="0" algn="ctr">
              <a:spcBef>
                <a:spcPts val="1000"/>
              </a:spcBef>
              <a:buNone/>
              <a:defRPr sz="2400">
                <a:effectLst>
                  <a:outerShdw blurRad="508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21788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8038D-A533-4232-9027-FA76A8648FFE}" type="datetime1">
              <a:rPr lang="en-US" smtClean="0"/>
              <a:t>25-Sep-24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0" y="567651"/>
            <a:ext cx="1645920" cy="5452149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567652"/>
            <a:ext cx="7315200" cy="545214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6684-D08A-4996-B2B7-9E8AD2F23263}" type="datetime1">
              <a:rPr lang="en-US" smtClean="0"/>
              <a:t>25-Sep-24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A8D6-61CB-47CF-BA93-9D77189827BB}" type="datetime1">
              <a:rPr lang="en-US" smtClean="0"/>
              <a:t>25-Sep-24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-111192" y="56187"/>
            <a:ext cx="1187090" cy="6801813"/>
            <a:chOff x="-111192" y="56187"/>
            <a:chExt cx="1187090" cy="6801813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 rot="21370907">
              <a:off x="309865" y="3163138"/>
              <a:ext cx="115581" cy="111454"/>
            </a:xfrm>
            <a:custGeom>
              <a:avLst/>
              <a:gdLst>
                <a:gd name="T0" fmla="*/ 28 w 36"/>
                <a:gd name="T1" fmla="*/ 7 h 35"/>
                <a:gd name="T2" fmla="*/ 30 w 36"/>
                <a:gd name="T3" fmla="*/ 29 h 35"/>
                <a:gd name="T4" fmla="*/ 8 w 36"/>
                <a:gd name="T5" fmla="*/ 27 h 35"/>
                <a:gd name="T6" fmla="*/ 6 w 36"/>
                <a:gd name="T7" fmla="*/ 5 h 35"/>
                <a:gd name="T8" fmla="*/ 28 w 36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28" y="7"/>
                  </a:moveTo>
                  <a:cubicBezTo>
                    <a:pt x="35" y="13"/>
                    <a:pt x="36" y="23"/>
                    <a:pt x="30" y="29"/>
                  </a:cubicBezTo>
                  <a:cubicBezTo>
                    <a:pt x="24" y="35"/>
                    <a:pt x="14" y="34"/>
                    <a:pt x="8" y="27"/>
                  </a:cubicBezTo>
                  <a:cubicBezTo>
                    <a:pt x="1" y="21"/>
                    <a:pt x="0" y="11"/>
                    <a:pt x="6" y="5"/>
                  </a:cubicBezTo>
                  <a:cubicBezTo>
                    <a:pt x="12" y="0"/>
                    <a:pt x="22" y="0"/>
                    <a:pt x="2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33"/>
            <p:cNvSpPr>
              <a:spLocks noChangeArrowheads="1"/>
            </p:cNvSpPr>
            <p:nvPr/>
          </p:nvSpPr>
          <p:spPr bwMode="auto">
            <a:xfrm rot="21370907">
              <a:off x="156317" y="389499"/>
              <a:ext cx="107325" cy="90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 rot="21351673">
              <a:off x="188910" y="3285460"/>
              <a:ext cx="886988" cy="656333"/>
              <a:chOff x="452438" y="3540125"/>
              <a:chExt cx="750888" cy="555625"/>
            </a:xfrm>
          </p:grpSpPr>
          <p:sp>
            <p:nvSpPr>
              <p:cNvPr id="10" name="Freeform 9"/>
              <p:cNvSpPr>
                <a:spLocks/>
              </p:cNvSpPr>
              <p:nvPr/>
            </p:nvSpPr>
            <p:spPr bwMode="auto">
              <a:xfrm flipH="1">
                <a:off x="546100" y="3540125"/>
                <a:ext cx="657226" cy="555625"/>
              </a:xfrm>
              <a:custGeom>
                <a:avLst/>
                <a:gdLst>
                  <a:gd name="T0" fmla="*/ 265 w 267"/>
                  <a:gd name="T1" fmla="*/ 93 h 227"/>
                  <a:gd name="T2" fmla="*/ 192 w 267"/>
                  <a:gd name="T3" fmla="*/ 3 h 227"/>
                  <a:gd name="T4" fmla="*/ 130 w 267"/>
                  <a:gd name="T5" fmla="*/ 64 h 227"/>
                  <a:gd name="T6" fmla="*/ 52 w 267"/>
                  <a:gd name="T7" fmla="*/ 86 h 227"/>
                  <a:gd name="T8" fmla="*/ 208 w 267"/>
                  <a:gd name="T9" fmla="*/ 200 h 227"/>
                  <a:gd name="T10" fmla="*/ 265 w 267"/>
                  <a:gd name="T11" fmla="*/ 9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7" h="227">
                    <a:moveTo>
                      <a:pt x="265" y="93"/>
                    </a:moveTo>
                    <a:cubicBezTo>
                      <a:pt x="263" y="39"/>
                      <a:pt x="218" y="0"/>
                      <a:pt x="192" y="3"/>
                    </a:cubicBezTo>
                    <a:cubicBezTo>
                      <a:pt x="151" y="8"/>
                      <a:pt x="133" y="33"/>
                      <a:pt x="130" y="64"/>
                    </a:cubicBezTo>
                    <a:cubicBezTo>
                      <a:pt x="95" y="57"/>
                      <a:pt x="61" y="69"/>
                      <a:pt x="52" y="86"/>
                    </a:cubicBezTo>
                    <a:cubicBezTo>
                      <a:pt x="0" y="183"/>
                      <a:pt x="156" y="227"/>
                      <a:pt x="208" y="200"/>
                    </a:cubicBezTo>
                    <a:cubicBezTo>
                      <a:pt x="232" y="195"/>
                      <a:pt x="267" y="136"/>
                      <a:pt x="265" y="9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 flipH="1">
                <a:off x="452438" y="3581400"/>
                <a:ext cx="735013" cy="509587"/>
              </a:xfrm>
              <a:custGeom>
                <a:avLst/>
                <a:gdLst>
                  <a:gd name="T0" fmla="*/ 291 w 299"/>
                  <a:gd name="T1" fmla="*/ 15 h 208"/>
                  <a:gd name="T2" fmla="*/ 201 w 299"/>
                  <a:gd name="T3" fmla="*/ 160 h 208"/>
                  <a:gd name="T4" fmla="*/ 176 w 299"/>
                  <a:gd name="T5" fmla="*/ 94 h 208"/>
                  <a:gd name="T6" fmla="*/ 108 w 299"/>
                  <a:gd name="T7" fmla="*/ 20 h 208"/>
                  <a:gd name="T8" fmla="*/ 176 w 299"/>
                  <a:gd name="T9" fmla="*/ 172 h 208"/>
                  <a:gd name="T10" fmla="*/ 107 w 299"/>
                  <a:gd name="T11" fmla="*/ 150 h 208"/>
                  <a:gd name="T12" fmla="*/ 6 w 299"/>
                  <a:gd name="T13" fmla="*/ 157 h 208"/>
                  <a:gd name="T14" fmla="*/ 199 w 299"/>
                  <a:gd name="T15" fmla="*/ 192 h 208"/>
                  <a:gd name="T16" fmla="*/ 203 w 299"/>
                  <a:gd name="T17" fmla="*/ 192 h 208"/>
                  <a:gd name="T18" fmla="*/ 205 w 299"/>
                  <a:gd name="T19" fmla="*/ 189 h 208"/>
                  <a:gd name="T20" fmla="*/ 267 w 299"/>
                  <a:gd name="T21" fmla="*/ 113 h 208"/>
                  <a:gd name="T22" fmla="*/ 291 w 299"/>
                  <a:gd name="T23" fmla="*/ 15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9" h="208">
                    <a:moveTo>
                      <a:pt x="291" y="15"/>
                    </a:moveTo>
                    <a:cubicBezTo>
                      <a:pt x="262" y="0"/>
                      <a:pt x="214" y="106"/>
                      <a:pt x="201" y="160"/>
                    </a:cubicBezTo>
                    <a:cubicBezTo>
                      <a:pt x="196" y="140"/>
                      <a:pt x="186" y="115"/>
                      <a:pt x="176" y="94"/>
                    </a:cubicBezTo>
                    <a:cubicBezTo>
                      <a:pt x="150" y="46"/>
                      <a:pt x="116" y="15"/>
                      <a:pt x="108" y="20"/>
                    </a:cubicBezTo>
                    <a:cubicBezTo>
                      <a:pt x="80" y="36"/>
                      <a:pt x="138" y="130"/>
                      <a:pt x="176" y="172"/>
                    </a:cubicBezTo>
                    <a:cubicBezTo>
                      <a:pt x="157" y="164"/>
                      <a:pt x="130" y="154"/>
                      <a:pt x="107" y="150"/>
                    </a:cubicBezTo>
                    <a:cubicBezTo>
                      <a:pt x="53" y="140"/>
                      <a:pt x="7" y="148"/>
                      <a:pt x="6" y="157"/>
                    </a:cubicBezTo>
                    <a:cubicBezTo>
                      <a:pt x="0" y="197"/>
                      <a:pt x="179" y="208"/>
                      <a:pt x="199" y="192"/>
                    </a:cubicBezTo>
                    <a:cubicBezTo>
                      <a:pt x="200" y="193"/>
                      <a:pt x="202" y="193"/>
                      <a:pt x="203" y="192"/>
                    </a:cubicBezTo>
                    <a:cubicBezTo>
                      <a:pt x="204" y="192"/>
                      <a:pt x="205" y="191"/>
                      <a:pt x="205" y="189"/>
                    </a:cubicBezTo>
                    <a:cubicBezTo>
                      <a:pt x="218" y="182"/>
                      <a:pt x="249" y="146"/>
                      <a:pt x="267" y="113"/>
                    </a:cubicBezTo>
                    <a:cubicBezTo>
                      <a:pt x="292" y="65"/>
                      <a:pt x="299" y="19"/>
                      <a:pt x="291" y="1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11"/>
            <p:cNvSpPr>
              <a:spLocks/>
            </p:cNvSpPr>
            <p:nvPr/>
          </p:nvSpPr>
          <p:spPr bwMode="auto">
            <a:xfrm rot="21370907">
              <a:off x="40737" y="3810995"/>
              <a:ext cx="338487" cy="336423"/>
            </a:xfrm>
            <a:custGeom>
              <a:avLst/>
              <a:gdLst>
                <a:gd name="T0" fmla="*/ 50 w 106"/>
                <a:gd name="T1" fmla="*/ 0 h 106"/>
                <a:gd name="T2" fmla="*/ 50 w 106"/>
                <a:gd name="T3" fmla="*/ 0 h 106"/>
                <a:gd name="T4" fmla="*/ 42 w 106"/>
                <a:gd name="T5" fmla="*/ 12 h 106"/>
                <a:gd name="T6" fmla="*/ 32 w 106"/>
                <a:gd name="T7" fmla="*/ 5 h 106"/>
                <a:gd name="T8" fmla="*/ 30 w 106"/>
                <a:gd name="T9" fmla="*/ 5 h 106"/>
                <a:gd name="T10" fmla="*/ 28 w 106"/>
                <a:gd name="T11" fmla="*/ 22 h 106"/>
                <a:gd name="T12" fmla="*/ 16 w 106"/>
                <a:gd name="T13" fmla="*/ 19 h 106"/>
                <a:gd name="T14" fmla="*/ 11 w 106"/>
                <a:gd name="T15" fmla="*/ 21 h 106"/>
                <a:gd name="T16" fmla="*/ 17 w 106"/>
                <a:gd name="T17" fmla="*/ 38 h 106"/>
                <a:gd name="T18" fmla="*/ 1 w 106"/>
                <a:gd name="T19" fmla="*/ 45 h 106"/>
                <a:gd name="T20" fmla="*/ 8 w 106"/>
                <a:gd name="T21" fmla="*/ 54 h 106"/>
                <a:gd name="T22" fmla="*/ 1 w 106"/>
                <a:gd name="T23" fmla="*/ 63 h 106"/>
                <a:gd name="T24" fmla="*/ 21 w 106"/>
                <a:gd name="T25" fmla="*/ 70 h 106"/>
                <a:gd name="T26" fmla="*/ 15 w 106"/>
                <a:gd name="T27" fmla="*/ 91 h 106"/>
                <a:gd name="T28" fmla="*/ 19 w 106"/>
                <a:gd name="T29" fmla="*/ 92 h 106"/>
                <a:gd name="T30" fmla="*/ 30 w 106"/>
                <a:gd name="T31" fmla="*/ 88 h 106"/>
                <a:gd name="T32" fmla="*/ 34 w 106"/>
                <a:gd name="T33" fmla="*/ 103 h 106"/>
                <a:gd name="T34" fmla="*/ 35 w 106"/>
                <a:gd name="T35" fmla="*/ 103 h 106"/>
                <a:gd name="T36" fmla="*/ 47 w 106"/>
                <a:gd name="T37" fmla="*/ 94 h 106"/>
                <a:gd name="T38" fmla="*/ 56 w 106"/>
                <a:gd name="T39" fmla="*/ 106 h 106"/>
                <a:gd name="T40" fmla="*/ 57 w 106"/>
                <a:gd name="T41" fmla="*/ 106 h 106"/>
                <a:gd name="T42" fmla="*/ 64 w 106"/>
                <a:gd name="T43" fmla="*/ 95 h 106"/>
                <a:gd name="T44" fmla="*/ 75 w 106"/>
                <a:gd name="T45" fmla="*/ 101 h 106"/>
                <a:gd name="T46" fmla="*/ 77 w 106"/>
                <a:gd name="T47" fmla="*/ 101 h 106"/>
                <a:gd name="T48" fmla="*/ 79 w 106"/>
                <a:gd name="T49" fmla="*/ 84 h 106"/>
                <a:gd name="T50" fmla="*/ 91 w 106"/>
                <a:gd name="T51" fmla="*/ 87 h 106"/>
                <a:gd name="T52" fmla="*/ 96 w 106"/>
                <a:gd name="T53" fmla="*/ 85 h 106"/>
                <a:gd name="T54" fmla="*/ 89 w 106"/>
                <a:gd name="T55" fmla="*/ 68 h 106"/>
                <a:gd name="T56" fmla="*/ 106 w 106"/>
                <a:gd name="T57" fmla="*/ 61 h 106"/>
                <a:gd name="T58" fmla="*/ 98 w 106"/>
                <a:gd name="T59" fmla="*/ 52 h 106"/>
                <a:gd name="T60" fmla="*/ 106 w 106"/>
                <a:gd name="T61" fmla="*/ 43 h 106"/>
                <a:gd name="T62" fmla="*/ 85 w 106"/>
                <a:gd name="T63" fmla="*/ 36 h 106"/>
                <a:gd name="T64" fmla="*/ 91 w 106"/>
                <a:gd name="T65" fmla="*/ 16 h 106"/>
                <a:gd name="T66" fmla="*/ 88 w 106"/>
                <a:gd name="T67" fmla="*/ 15 h 106"/>
                <a:gd name="T68" fmla="*/ 76 w 106"/>
                <a:gd name="T69" fmla="*/ 18 h 106"/>
                <a:gd name="T70" fmla="*/ 73 w 106"/>
                <a:gd name="T71" fmla="*/ 4 h 106"/>
                <a:gd name="T72" fmla="*/ 71 w 106"/>
                <a:gd name="T73" fmla="*/ 3 h 106"/>
                <a:gd name="T74" fmla="*/ 60 w 106"/>
                <a:gd name="T75" fmla="*/ 12 h 106"/>
                <a:gd name="T76" fmla="*/ 50 w 106"/>
                <a:gd name="T7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5"/>
                    <a:pt x="42" y="12"/>
                  </a:cubicBezTo>
                  <a:cubicBezTo>
                    <a:pt x="38" y="7"/>
                    <a:pt x="34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7" y="7"/>
                    <a:pt x="26" y="13"/>
                    <a:pt x="28" y="22"/>
                  </a:cubicBezTo>
                  <a:cubicBezTo>
                    <a:pt x="23" y="20"/>
                    <a:pt x="19" y="19"/>
                    <a:pt x="16" y="19"/>
                  </a:cubicBezTo>
                  <a:cubicBezTo>
                    <a:pt x="13" y="19"/>
                    <a:pt x="12" y="20"/>
                    <a:pt x="11" y="21"/>
                  </a:cubicBezTo>
                  <a:cubicBezTo>
                    <a:pt x="8" y="24"/>
                    <a:pt x="11" y="30"/>
                    <a:pt x="17" y="38"/>
                  </a:cubicBezTo>
                  <a:cubicBezTo>
                    <a:pt x="7" y="39"/>
                    <a:pt x="1" y="42"/>
                    <a:pt x="1" y="45"/>
                  </a:cubicBezTo>
                  <a:cubicBezTo>
                    <a:pt x="0" y="48"/>
                    <a:pt x="3" y="51"/>
                    <a:pt x="8" y="54"/>
                  </a:cubicBezTo>
                  <a:cubicBezTo>
                    <a:pt x="3" y="57"/>
                    <a:pt x="0" y="61"/>
                    <a:pt x="1" y="63"/>
                  </a:cubicBezTo>
                  <a:cubicBezTo>
                    <a:pt x="2" y="67"/>
                    <a:pt x="10" y="70"/>
                    <a:pt x="21" y="70"/>
                  </a:cubicBezTo>
                  <a:cubicBezTo>
                    <a:pt x="15" y="80"/>
                    <a:pt x="12" y="88"/>
                    <a:pt x="15" y="91"/>
                  </a:cubicBezTo>
                  <a:cubicBezTo>
                    <a:pt x="16" y="91"/>
                    <a:pt x="17" y="92"/>
                    <a:pt x="19" y="92"/>
                  </a:cubicBezTo>
                  <a:cubicBezTo>
                    <a:pt x="22" y="92"/>
                    <a:pt x="26" y="91"/>
                    <a:pt x="30" y="88"/>
                  </a:cubicBezTo>
                  <a:cubicBezTo>
                    <a:pt x="30" y="96"/>
                    <a:pt x="31" y="102"/>
                    <a:pt x="34" y="103"/>
                  </a:cubicBezTo>
                  <a:cubicBezTo>
                    <a:pt x="34" y="103"/>
                    <a:pt x="35" y="103"/>
                    <a:pt x="35" y="103"/>
                  </a:cubicBezTo>
                  <a:cubicBezTo>
                    <a:pt x="38" y="103"/>
                    <a:pt x="42" y="100"/>
                    <a:pt x="47" y="94"/>
                  </a:cubicBezTo>
                  <a:cubicBezTo>
                    <a:pt x="50" y="102"/>
                    <a:pt x="53" y="106"/>
                    <a:pt x="56" y="106"/>
                  </a:cubicBezTo>
                  <a:cubicBezTo>
                    <a:pt x="56" y="106"/>
                    <a:pt x="57" y="106"/>
                    <a:pt x="57" y="106"/>
                  </a:cubicBezTo>
                  <a:cubicBezTo>
                    <a:pt x="60" y="106"/>
                    <a:pt x="62" y="102"/>
                    <a:pt x="64" y="95"/>
                  </a:cubicBezTo>
                  <a:cubicBezTo>
                    <a:pt x="69" y="99"/>
                    <a:pt x="72" y="101"/>
                    <a:pt x="75" y="101"/>
                  </a:cubicBezTo>
                  <a:cubicBezTo>
                    <a:pt x="76" y="101"/>
                    <a:pt x="76" y="101"/>
                    <a:pt x="77" y="101"/>
                  </a:cubicBezTo>
                  <a:cubicBezTo>
                    <a:pt x="80" y="99"/>
                    <a:pt x="81" y="93"/>
                    <a:pt x="79" y="84"/>
                  </a:cubicBezTo>
                  <a:cubicBezTo>
                    <a:pt x="84" y="86"/>
                    <a:pt x="88" y="87"/>
                    <a:pt x="91" y="87"/>
                  </a:cubicBezTo>
                  <a:cubicBezTo>
                    <a:pt x="93" y="87"/>
                    <a:pt x="95" y="87"/>
                    <a:pt x="96" y="85"/>
                  </a:cubicBezTo>
                  <a:cubicBezTo>
                    <a:pt x="98" y="82"/>
                    <a:pt x="95" y="76"/>
                    <a:pt x="89" y="68"/>
                  </a:cubicBezTo>
                  <a:cubicBezTo>
                    <a:pt x="99" y="67"/>
                    <a:pt x="105" y="65"/>
                    <a:pt x="106" y="61"/>
                  </a:cubicBezTo>
                  <a:cubicBezTo>
                    <a:pt x="106" y="58"/>
                    <a:pt x="104" y="55"/>
                    <a:pt x="98" y="52"/>
                  </a:cubicBezTo>
                  <a:cubicBezTo>
                    <a:pt x="103" y="49"/>
                    <a:pt x="106" y="46"/>
                    <a:pt x="106" y="43"/>
                  </a:cubicBezTo>
                  <a:cubicBezTo>
                    <a:pt x="105" y="39"/>
                    <a:pt x="97" y="37"/>
                    <a:pt x="85" y="36"/>
                  </a:cubicBezTo>
                  <a:cubicBezTo>
                    <a:pt x="92" y="27"/>
                    <a:pt x="94" y="19"/>
                    <a:pt x="91" y="16"/>
                  </a:cubicBezTo>
                  <a:cubicBezTo>
                    <a:pt x="90" y="15"/>
                    <a:pt x="89" y="15"/>
                    <a:pt x="88" y="15"/>
                  </a:cubicBezTo>
                  <a:cubicBezTo>
                    <a:pt x="85" y="15"/>
                    <a:pt x="81" y="16"/>
                    <a:pt x="76" y="18"/>
                  </a:cubicBezTo>
                  <a:cubicBezTo>
                    <a:pt x="77" y="10"/>
                    <a:pt x="76" y="5"/>
                    <a:pt x="73" y="4"/>
                  </a:cubicBezTo>
                  <a:cubicBezTo>
                    <a:pt x="72" y="3"/>
                    <a:pt x="72" y="3"/>
                    <a:pt x="71" y="3"/>
                  </a:cubicBezTo>
                  <a:cubicBezTo>
                    <a:pt x="68" y="3"/>
                    <a:pt x="64" y="7"/>
                    <a:pt x="60" y="12"/>
                  </a:cubicBezTo>
                  <a:cubicBezTo>
                    <a:pt x="57" y="5"/>
                    <a:pt x="54" y="0"/>
                    <a:pt x="5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1029304">
              <a:off x="-5757" y="2131015"/>
              <a:ext cx="717568" cy="786784"/>
            </a:xfrm>
            <a:custGeom>
              <a:avLst/>
              <a:gdLst>
                <a:gd name="connsiteX0" fmla="*/ 624166 w 717568"/>
                <a:gd name="connsiteY0" fmla="*/ 7939 h 786784"/>
                <a:gd name="connsiteX1" fmla="*/ 680993 w 717568"/>
                <a:gd name="connsiteY1" fmla="*/ 7779 h 786784"/>
                <a:gd name="connsiteX2" fmla="*/ 244665 w 717568"/>
                <a:gd name="connsiteY2" fmla="*/ 782347 h 786784"/>
                <a:gd name="connsiteX3" fmla="*/ 109114 w 717568"/>
                <a:gd name="connsiteY3" fmla="*/ 756152 h 786784"/>
                <a:gd name="connsiteX4" fmla="*/ 99313 w 717568"/>
                <a:gd name="connsiteY4" fmla="*/ 749712 h 786784"/>
                <a:gd name="connsiteX5" fmla="*/ 0 w 717568"/>
                <a:gd name="connsiteY5" fmla="*/ 427989 h 786784"/>
                <a:gd name="connsiteX6" fmla="*/ 3400 w 717568"/>
                <a:gd name="connsiteY6" fmla="*/ 430734 h 786784"/>
                <a:gd name="connsiteX7" fmla="*/ 260064 w 717568"/>
                <a:gd name="connsiteY7" fmla="*/ 731389 h 786784"/>
                <a:gd name="connsiteX8" fmla="*/ 624166 w 717568"/>
                <a:gd name="connsiteY8" fmla="*/ 7939 h 78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7568" h="786784">
                  <a:moveTo>
                    <a:pt x="624166" y="7939"/>
                  </a:moveTo>
                  <a:cubicBezTo>
                    <a:pt x="643937" y="-2174"/>
                    <a:pt x="663027" y="-3050"/>
                    <a:pt x="680993" y="7779"/>
                  </a:cubicBezTo>
                  <a:cubicBezTo>
                    <a:pt x="870924" y="119888"/>
                    <a:pt x="260065" y="848593"/>
                    <a:pt x="244665" y="782347"/>
                  </a:cubicBezTo>
                  <a:cubicBezTo>
                    <a:pt x="206165" y="793813"/>
                    <a:pt x="158682" y="782347"/>
                    <a:pt x="109114" y="756152"/>
                  </a:cubicBezTo>
                  <a:lnTo>
                    <a:pt x="99313" y="749712"/>
                  </a:lnTo>
                  <a:lnTo>
                    <a:pt x="0" y="427989"/>
                  </a:lnTo>
                  <a:lnTo>
                    <a:pt x="3400" y="430734"/>
                  </a:lnTo>
                  <a:cubicBezTo>
                    <a:pt x="113766" y="527555"/>
                    <a:pt x="231831" y="660047"/>
                    <a:pt x="260064" y="731389"/>
                  </a:cubicBezTo>
                  <a:cubicBezTo>
                    <a:pt x="313964" y="602081"/>
                    <a:pt x="485768" y="78723"/>
                    <a:pt x="624166" y="79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 rot="229093" flipH="1">
              <a:off x="363693" y="5127408"/>
              <a:ext cx="115581" cy="111454"/>
            </a:xfrm>
            <a:custGeom>
              <a:avLst/>
              <a:gdLst>
                <a:gd name="T0" fmla="*/ 28 w 36"/>
                <a:gd name="T1" fmla="*/ 7 h 35"/>
                <a:gd name="T2" fmla="*/ 30 w 36"/>
                <a:gd name="T3" fmla="*/ 29 h 35"/>
                <a:gd name="T4" fmla="*/ 8 w 36"/>
                <a:gd name="T5" fmla="*/ 27 h 35"/>
                <a:gd name="T6" fmla="*/ 6 w 36"/>
                <a:gd name="T7" fmla="*/ 5 h 35"/>
                <a:gd name="T8" fmla="*/ 28 w 36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28" y="7"/>
                  </a:moveTo>
                  <a:cubicBezTo>
                    <a:pt x="35" y="13"/>
                    <a:pt x="36" y="23"/>
                    <a:pt x="30" y="29"/>
                  </a:cubicBezTo>
                  <a:cubicBezTo>
                    <a:pt x="24" y="35"/>
                    <a:pt x="14" y="34"/>
                    <a:pt x="8" y="27"/>
                  </a:cubicBezTo>
                  <a:cubicBezTo>
                    <a:pt x="1" y="21"/>
                    <a:pt x="0" y="11"/>
                    <a:pt x="6" y="5"/>
                  </a:cubicBezTo>
                  <a:cubicBezTo>
                    <a:pt x="12" y="0"/>
                    <a:pt x="22" y="0"/>
                    <a:pt x="2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rot="229093" flipH="1">
              <a:off x="820539" y="6496790"/>
              <a:ext cx="130517" cy="129721"/>
            </a:xfrm>
            <a:custGeom>
              <a:avLst/>
              <a:gdLst>
                <a:gd name="T0" fmla="*/ 50 w 106"/>
                <a:gd name="T1" fmla="*/ 0 h 106"/>
                <a:gd name="T2" fmla="*/ 50 w 106"/>
                <a:gd name="T3" fmla="*/ 0 h 106"/>
                <a:gd name="T4" fmla="*/ 42 w 106"/>
                <a:gd name="T5" fmla="*/ 12 h 106"/>
                <a:gd name="T6" fmla="*/ 32 w 106"/>
                <a:gd name="T7" fmla="*/ 5 h 106"/>
                <a:gd name="T8" fmla="*/ 30 w 106"/>
                <a:gd name="T9" fmla="*/ 5 h 106"/>
                <a:gd name="T10" fmla="*/ 28 w 106"/>
                <a:gd name="T11" fmla="*/ 22 h 106"/>
                <a:gd name="T12" fmla="*/ 16 w 106"/>
                <a:gd name="T13" fmla="*/ 19 h 106"/>
                <a:gd name="T14" fmla="*/ 11 w 106"/>
                <a:gd name="T15" fmla="*/ 21 h 106"/>
                <a:gd name="T16" fmla="*/ 17 w 106"/>
                <a:gd name="T17" fmla="*/ 38 h 106"/>
                <a:gd name="T18" fmla="*/ 1 w 106"/>
                <a:gd name="T19" fmla="*/ 45 h 106"/>
                <a:gd name="T20" fmla="*/ 8 w 106"/>
                <a:gd name="T21" fmla="*/ 54 h 106"/>
                <a:gd name="T22" fmla="*/ 1 w 106"/>
                <a:gd name="T23" fmla="*/ 63 h 106"/>
                <a:gd name="T24" fmla="*/ 21 w 106"/>
                <a:gd name="T25" fmla="*/ 70 h 106"/>
                <a:gd name="T26" fmla="*/ 15 w 106"/>
                <a:gd name="T27" fmla="*/ 91 h 106"/>
                <a:gd name="T28" fmla="*/ 19 w 106"/>
                <a:gd name="T29" fmla="*/ 92 h 106"/>
                <a:gd name="T30" fmla="*/ 30 w 106"/>
                <a:gd name="T31" fmla="*/ 88 h 106"/>
                <a:gd name="T32" fmla="*/ 34 w 106"/>
                <a:gd name="T33" fmla="*/ 103 h 106"/>
                <a:gd name="T34" fmla="*/ 35 w 106"/>
                <a:gd name="T35" fmla="*/ 103 h 106"/>
                <a:gd name="T36" fmla="*/ 47 w 106"/>
                <a:gd name="T37" fmla="*/ 94 h 106"/>
                <a:gd name="T38" fmla="*/ 56 w 106"/>
                <a:gd name="T39" fmla="*/ 106 h 106"/>
                <a:gd name="T40" fmla="*/ 57 w 106"/>
                <a:gd name="T41" fmla="*/ 106 h 106"/>
                <a:gd name="T42" fmla="*/ 64 w 106"/>
                <a:gd name="T43" fmla="*/ 95 h 106"/>
                <a:gd name="T44" fmla="*/ 75 w 106"/>
                <a:gd name="T45" fmla="*/ 101 h 106"/>
                <a:gd name="T46" fmla="*/ 77 w 106"/>
                <a:gd name="T47" fmla="*/ 101 h 106"/>
                <a:gd name="T48" fmla="*/ 79 w 106"/>
                <a:gd name="T49" fmla="*/ 84 h 106"/>
                <a:gd name="T50" fmla="*/ 91 w 106"/>
                <a:gd name="T51" fmla="*/ 87 h 106"/>
                <a:gd name="T52" fmla="*/ 96 w 106"/>
                <a:gd name="T53" fmla="*/ 85 h 106"/>
                <a:gd name="T54" fmla="*/ 89 w 106"/>
                <a:gd name="T55" fmla="*/ 68 h 106"/>
                <a:gd name="T56" fmla="*/ 106 w 106"/>
                <a:gd name="T57" fmla="*/ 61 h 106"/>
                <a:gd name="T58" fmla="*/ 98 w 106"/>
                <a:gd name="T59" fmla="*/ 52 h 106"/>
                <a:gd name="T60" fmla="*/ 106 w 106"/>
                <a:gd name="T61" fmla="*/ 43 h 106"/>
                <a:gd name="T62" fmla="*/ 85 w 106"/>
                <a:gd name="T63" fmla="*/ 36 h 106"/>
                <a:gd name="T64" fmla="*/ 91 w 106"/>
                <a:gd name="T65" fmla="*/ 16 h 106"/>
                <a:gd name="T66" fmla="*/ 88 w 106"/>
                <a:gd name="T67" fmla="*/ 15 h 106"/>
                <a:gd name="T68" fmla="*/ 76 w 106"/>
                <a:gd name="T69" fmla="*/ 18 h 106"/>
                <a:gd name="T70" fmla="*/ 73 w 106"/>
                <a:gd name="T71" fmla="*/ 4 h 106"/>
                <a:gd name="T72" fmla="*/ 71 w 106"/>
                <a:gd name="T73" fmla="*/ 3 h 106"/>
                <a:gd name="T74" fmla="*/ 60 w 106"/>
                <a:gd name="T75" fmla="*/ 12 h 106"/>
                <a:gd name="T76" fmla="*/ 50 w 106"/>
                <a:gd name="T7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5"/>
                    <a:pt x="42" y="12"/>
                  </a:cubicBezTo>
                  <a:cubicBezTo>
                    <a:pt x="38" y="7"/>
                    <a:pt x="34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7" y="7"/>
                    <a:pt x="26" y="13"/>
                    <a:pt x="28" y="22"/>
                  </a:cubicBezTo>
                  <a:cubicBezTo>
                    <a:pt x="23" y="20"/>
                    <a:pt x="19" y="19"/>
                    <a:pt x="16" y="19"/>
                  </a:cubicBezTo>
                  <a:cubicBezTo>
                    <a:pt x="13" y="19"/>
                    <a:pt x="12" y="20"/>
                    <a:pt x="11" y="21"/>
                  </a:cubicBezTo>
                  <a:cubicBezTo>
                    <a:pt x="8" y="24"/>
                    <a:pt x="11" y="30"/>
                    <a:pt x="17" y="38"/>
                  </a:cubicBezTo>
                  <a:cubicBezTo>
                    <a:pt x="7" y="39"/>
                    <a:pt x="1" y="42"/>
                    <a:pt x="1" y="45"/>
                  </a:cubicBezTo>
                  <a:cubicBezTo>
                    <a:pt x="0" y="48"/>
                    <a:pt x="3" y="51"/>
                    <a:pt x="8" y="54"/>
                  </a:cubicBezTo>
                  <a:cubicBezTo>
                    <a:pt x="3" y="57"/>
                    <a:pt x="0" y="61"/>
                    <a:pt x="1" y="63"/>
                  </a:cubicBezTo>
                  <a:cubicBezTo>
                    <a:pt x="2" y="67"/>
                    <a:pt x="10" y="70"/>
                    <a:pt x="21" y="70"/>
                  </a:cubicBezTo>
                  <a:cubicBezTo>
                    <a:pt x="15" y="80"/>
                    <a:pt x="12" y="88"/>
                    <a:pt x="15" y="91"/>
                  </a:cubicBezTo>
                  <a:cubicBezTo>
                    <a:pt x="16" y="91"/>
                    <a:pt x="17" y="92"/>
                    <a:pt x="19" y="92"/>
                  </a:cubicBezTo>
                  <a:cubicBezTo>
                    <a:pt x="22" y="92"/>
                    <a:pt x="26" y="91"/>
                    <a:pt x="30" y="88"/>
                  </a:cubicBezTo>
                  <a:cubicBezTo>
                    <a:pt x="30" y="96"/>
                    <a:pt x="31" y="102"/>
                    <a:pt x="34" y="103"/>
                  </a:cubicBezTo>
                  <a:cubicBezTo>
                    <a:pt x="34" y="103"/>
                    <a:pt x="35" y="103"/>
                    <a:pt x="35" y="103"/>
                  </a:cubicBezTo>
                  <a:cubicBezTo>
                    <a:pt x="38" y="103"/>
                    <a:pt x="42" y="100"/>
                    <a:pt x="47" y="94"/>
                  </a:cubicBezTo>
                  <a:cubicBezTo>
                    <a:pt x="50" y="102"/>
                    <a:pt x="53" y="106"/>
                    <a:pt x="56" y="106"/>
                  </a:cubicBezTo>
                  <a:cubicBezTo>
                    <a:pt x="56" y="106"/>
                    <a:pt x="57" y="106"/>
                    <a:pt x="57" y="106"/>
                  </a:cubicBezTo>
                  <a:cubicBezTo>
                    <a:pt x="60" y="106"/>
                    <a:pt x="62" y="102"/>
                    <a:pt x="64" y="95"/>
                  </a:cubicBezTo>
                  <a:cubicBezTo>
                    <a:pt x="69" y="99"/>
                    <a:pt x="72" y="101"/>
                    <a:pt x="75" y="101"/>
                  </a:cubicBezTo>
                  <a:cubicBezTo>
                    <a:pt x="76" y="101"/>
                    <a:pt x="76" y="101"/>
                    <a:pt x="77" y="101"/>
                  </a:cubicBezTo>
                  <a:cubicBezTo>
                    <a:pt x="80" y="99"/>
                    <a:pt x="81" y="93"/>
                    <a:pt x="79" y="84"/>
                  </a:cubicBezTo>
                  <a:cubicBezTo>
                    <a:pt x="84" y="86"/>
                    <a:pt x="88" y="87"/>
                    <a:pt x="91" y="87"/>
                  </a:cubicBezTo>
                  <a:cubicBezTo>
                    <a:pt x="93" y="87"/>
                    <a:pt x="95" y="87"/>
                    <a:pt x="96" y="85"/>
                  </a:cubicBezTo>
                  <a:cubicBezTo>
                    <a:pt x="98" y="82"/>
                    <a:pt x="95" y="76"/>
                    <a:pt x="89" y="68"/>
                  </a:cubicBezTo>
                  <a:cubicBezTo>
                    <a:pt x="99" y="67"/>
                    <a:pt x="105" y="65"/>
                    <a:pt x="106" y="61"/>
                  </a:cubicBezTo>
                  <a:cubicBezTo>
                    <a:pt x="106" y="58"/>
                    <a:pt x="104" y="55"/>
                    <a:pt x="98" y="52"/>
                  </a:cubicBezTo>
                  <a:cubicBezTo>
                    <a:pt x="103" y="49"/>
                    <a:pt x="106" y="46"/>
                    <a:pt x="106" y="43"/>
                  </a:cubicBezTo>
                  <a:cubicBezTo>
                    <a:pt x="105" y="39"/>
                    <a:pt x="97" y="37"/>
                    <a:pt x="85" y="36"/>
                  </a:cubicBezTo>
                  <a:cubicBezTo>
                    <a:pt x="92" y="27"/>
                    <a:pt x="94" y="19"/>
                    <a:pt x="91" y="16"/>
                  </a:cubicBezTo>
                  <a:cubicBezTo>
                    <a:pt x="90" y="15"/>
                    <a:pt x="89" y="15"/>
                    <a:pt x="88" y="15"/>
                  </a:cubicBezTo>
                  <a:cubicBezTo>
                    <a:pt x="85" y="15"/>
                    <a:pt x="81" y="16"/>
                    <a:pt x="76" y="18"/>
                  </a:cubicBezTo>
                  <a:cubicBezTo>
                    <a:pt x="77" y="10"/>
                    <a:pt x="76" y="5"/>
                    <a:pt x="73" y="4"/>
                  </a:cubicBezTo>
                  <a:cubicBezTo>
                    <a:pt x="72" y="3"/>
                    <a:pt x="72" y="3"/>
                    <a:pt x="71" y="3"/>
                  </a:cubicBezTo>
                  <a:cubicBezTo>
                    <a:pt x="68" y="3"/>
                    <a:pt x="64" y="7"/>
                    <a:pt x="60" y="12"/>
                  </a:cubicBezTo>
                  <a:cubicBezTo>
                    <a:pt x="57" y="5"/>
                    <a:pt x="54" y="0"/>
                    <a:pt x="5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rot="18488757">
              <a:off x="56320" y="5556204"/>
              <a:ext cx="303358" cy="304647"/>
            </a:xfrm>
            <a:custGeom>
              <a:avLst/>
              <a:gdLst>
                <a:gd name="T0" fmla="*/ 117 w 117"/>
                <a:gd name="T1" fmla="*/ 67 h 117"/>
                <a:gd name="T2" fmla="*/ 103 w 117"/>
                <a:gd name="T3" fmla="*/ 54 h 117"/>
                <a:gd name="T4" fmla="*/ 114 w 117"/>
                <a:gd name="T5" fmla="*/ 40 h 117"/>
                <a:gd name="T6" fmla="*/ 100 w 117"/>
                <a:gd name="T7" fmla="*/ 35 h 117"/>
                <a:gd name="T8" fmla="*/ 103 w 117"/>
                <a:gd name="T9" fmla="*/ 20 h 117"/>
                <a:gd name="T10" fmla="*/ 86 w 117"/>
                <a:gd name="T11" fmla="*/ 22 h 117"/>
                <a:gd name="T12" fmla="*/ 83 w 117"/>
                <a:gd name="T13" fmla="*/ 5 h 117"/>
                <a:gd name="T14" fmla="*/ 68 w 117"/>
                <a:gd name="T15" fmla="*/ 13 h 117"/>
                <a:gd name="T16" fmla="*/ 59 w 117"/>
                <a:gd name="T17" fmla="*/ 0 h 117"/>
                <a:gd name="T18" fmla="*/ 47 w 117"/>
                <a:gd name="T19" fmla="*/ 20 h 117"/>
                <a:gd name="T20" fmla="*/ 26 w 117"/>
                <a:gd name="T21" fmla="*/ 9 h 117"/>
                <a:gd name="T22" fmla="*/ 25 w 117"/>
                <a:gd name="T23" fmla="*/ 22 h 117"/>
                <a:gd name="T24" fmla="*/ 12 w 117"/>
                <a:gd name="T25" fmla="*/ 23 h 117"/>
                <a:gd name="T26" fmla="*/ 19 w 117"/>
                <a:gd name="T27" fmla="*/ 42 h 117"/>
                <a:gd name="T28" fmla="*/ 1 w 117"/>
                <a:gd name="T29" fmla="*/ 50 h 117"/>
                <a:gd name="T30" fmla="*/ 15 w 117"/>
                <a:gd name="T31" fmla="*/ 62 h 117"/>
                <a:gd name="T32" fmla="*/ 3 w 117"/>
                <a:gd name="T33" fmla="*/ 77 h 117"/>
                <a:gd name="T34" fmla="*/ 18 w 117"/>
                <a:gd name="T35" fmla="*/ 81 h 117"/>
                <a:gd name="T36" fmla="*/ 14 w 117"/>
                <a:gd name="T37" fmla="*/ 97 h 117"/>
                <a:gd name="T38" fmla="*/ 32 w 117"/>
                <a:gd name="T39" fmla="*/ 95 h 117"/>
                <a:gd name="T40" fmla="*/ 35 w 117"/>
                <a:gd name="T41" fmla="*/ 112 h 117"/>
                <a:gd name="T42" fmla="*/ 49 w 117"/>
                <a:gd name="T43" fmla="*/ 103 h 117"/>
                <a:gd name="T44" fmla="*/ 59 w 117"/>
                <a:gd name="T45" fmla="*/ 117 h 117"/>
                <a:gd name="T46" fmla="*/ 70 w 117"/>
                <a:gd name="T47" fmla="*/ 96 h 117"/>
                <a:gd name="T48" fmla="*/ 91 w 117"/>
                <a:gd name="T49" fmla="*/ 107 h 117"/>
                <a:gd name="T50" fmla="*/ 93 w 117"/>
                <a:gd name="T51" fmla="*/ 94 h 117"/>
                <a:gd name="T52" fmla="*/ 105 w 117"/>
                <a:gd name="T53" fmla="*/ 93 h 117"/>
                <a:gd name="T54" fmla="*/ 98 w 117"/>
                <a:gd name="T55" fmla="*/ 75 h 117"/>
                <a:gd name="T56" fmla="*/ 117 w 117"/>
                <a:gd name="T57" fmla="*/ 6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117">
                  <a:moveTo>
                    <a:pt x="117" y="67"/>
                  </a:moveTo>
                  <a:cubicBezTo>
                    <a:pt x="117" y="63"/>
                    <a:pt x="112" y="58"/>
                    <a:pt x="103" y="54"/>
                  </a:cubicBezTo>
                  <a:cubicBezTo>
                    <a:pt x="111" y="49"/>
                    <a:pt x="116" y="43"/>
                    <a:pt x="114" y="40"/>
                  </a:cubicBezTo>
                  <a:cubicBezTo>
                    <a:pt x="113" y="36"/>
                    <a:pt x="108" y="35"/>
                    <a:pt x="100" y="35"/>
                  </a:cubicBezTo>
                  <a:cubicBezTo>
                    <a:pt x="104" y="28"/>
                    <a:pt x="105" y="22"/>
                    <a:pt x="103" y="20"/>
                  </a:cubicBezTo>
                  <a:cubicBezTo>
                    <a:pt x="100" y="17"/>
                    <a:pt x="94" y="18"/>
                    <a:pt x="86" y="22"/>
                  </a:cubicBezTo>
                  <a:cubicBezTo>
                    <a:pt x="87" y="12"/>
                    <a:pt x="86" y="6"/>
                    <a:pt x="83" y="5"/>
                  </a:cubicBezTo>
                  <a:cubicBezTo>
                    <a:pt x="79" y="3"/>
                    <a:pt x="74" y="6"/>
                    <a:pt x="68" y="13"/>
                  </a:cubicBezTo>
                  <a:cubicBezTo>
                    <a:pt x="66" y="5"/>
                    <a:pt x="62" y="0"/>
                    <a:pt x="59" y="0"/>
                  </a:cubicBezTo>
                  <a:cubicBezTo>
                    <a:pt x="54" y="0"/>
                    <a:pt x="50" y="8"/>
                    <a:pt x="47" y="20"/>
                  </a:cubicBezTo>
                  <a:cubicBezTo>
                    <a:pt x="38" y="11"/>
                    <a:pt x="30" y="7"/>
                    <a:pt x="26" y="9"/>
                  </a:cubicBezTo>
                  <a:cubicBezTo>
                    <a:pt x="24" y="11"/>
                    <a:pt x="23" y="16"/>
                    <a:pt x="25" y="22"/>
                  </a:cubicBezTo>
                  <a:cubicBezTo>
                    <a:pt x="18" y="20"/>
                    <a:pt x="14" y="20"/>
                    <a:pt x="12" y="23"/>
                  </a:cubicBezTo>
                  <a:cubicBezTo>
                    <a:pt x="9" y="26"/>
                    <a:pt x="12" y="33"/>
                    <a:pt x="19" y="42"/>
                  </a:cubicBezTo>
                  <a:cubicBezTo>
                    <a:pt x="8" y="43"/>
                    <a:pt x="1" y="45"/>
                    <a:pt x="1" y="50"/>
                  </a:cubicBezTo>
                  <a:cubicBezTo>
                    <a:pt x="0" y="54"/>
                    <a:pt x="6" y="58"/>
                    <a:pt x="15" y="62"/>
                  </a:cubicBezTo>
                  <a:cubicBezTo>
                    <a:pt x="6" y="68"/>
                    <a:pt x="2" y="73"/>
                    <a:pt x="3" y="77"/>
                  </a:cubicBezTo>
                  <a:cubicBezTo>
                    <a:pt x="4" y="80"/>
                    <a:pt x="10" y="82"/>
                    <a:pt x="18" y="81"/>
                  </a:cubicBezTo>
                  <a:cubicBezTo>
                    <a:pt x="14" y="88"/>
                    <a:pt x="12" y="94"/>
                    <a:pt x="14" y="97"/>
                  </a:cubicBezTo>
                  <a:cubicBezTo>
                    <a:pt x="17" y="99"/>
                    <a:pt x="23" y="98"/>
                    <a:pt x="32" y="95"/>
                  </a:cubicBezTo>
                  <a:cubicBezTo>
                    <a:pt x="30" y="104"/>
                    <a:pt x="31" y="110"/>
                    <a:pt x="35" y="112"/>
                  </a:cubicBezTo>
                  <a:cubicBezTo>
                    <a:pt x="38" y="113"/>
                    <a:pt x="43" y="110"/>
                    <a:pt x="49" y="103"/>
                  </a:cubicBezTo>
                  <a:cubicBezTo>
                    <a:pt x="52" y="112"/>
                    <a:pt x="55" y="117"/>
                    <a:pt x="59" y="117"/>
                  </a:cubicBezTo>
                  <a:cubicBezTo>
                    <a:pt x="63" y="117"/>
                    <a:pt x="67" y="109"/>
                    <a:pt x="70" y="96"/>
                  </a:cubicBezTo>
                  <a:cubicBezTo>
                    <a:pt x="79" y="105"/>
                    <a:pt x="87" y="109"/>
                    <a:pt x="91" y="107"/>
                  </a:cubicBezTo>
                  <a:cubicBezTo>
                    <a:pt x="94" y="105"/>
                    <a:pt x="94" y="101"/>
                    <a:pt x="93" y="94"/>
                  </a:cubicBezTo>
                  <a:cubicBezTo>
                    <a:pt x="99" y="96"/>
                    <a:pt x="104" y="96"/>
                    <a:pt x="105" y="93"/>
                  </a:cubicBezTo>
                  <a:cubicBezTo>
                    <a:pt x="108" y="90"/>
                    <a:pt x="105" y="83"/>
                    <a:pt x="98" y="75"/>
                  </a:cubicBezTo>
                  <a:cubicBezTo>
                    <a:pt x="109" y="74"/>
                    <a:pt x="116" y="71"/>
                    <a:pt x="117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rot="21540920" flipH="1">
              <a:off x="309775" y="56187"/>
              <a:ext cx="173372" cy="171307"/>
            </a:xfrm>
            <a:custGeom>
              <a:avLst/>
              <a:gdLst>
                <a:gd name="T0" fmla="*/ 54 w 54"/>
                <a:gd name="T1" fmla="*/ 31 h 54"/>
                <a:gd name="T2" fmla="*/ 50 w 54"/>
                <a:gd name="T3" fmla="*/ 26 h 54"/>
                <a:gd name="T4" fmla="*/ 54 w 54"/>
                <a:gd name="T5" fmla="*/ 22 h 54"/>
                <a:gd name="T6" fmla="*/ 43 w 54"/>
                <a:gd name="T7" fmla="*/ 18 h 54"/>
                <a:gd name="T8" fmla="*/ 47 w 54"/>
                <a:gd name="T9" fmla="*/ 8 h 54"/>
                <a:gd name="T10" fmla="*/ 39 w 54"/>
                <a:gd name="T11" fmla="*/ 9 h 54"/>
                <a:gd name="T12" fmla="*/ 37 w 54"/>
                <a:gd name="T13" fmla="*/ 1 h 54"/>
                <a:gd name="T14" fmla="*/ 30 w 54"/>
                <a:gd name="T15" fmla="*/ 6 h 54"/>
                <a:gd name="T16" fmla="*/ 25 w 54"/>
                <a:gd name="T17" fmla="*/ 0 h 54"/>
                <a:gd name="T18" fmla="*/ 21 w 54"/>
                <a:gd name="T19" fmla="*/ 6 h 54"/>
                <a:gd name="T20" fmla="*/ 15 w 54"/>
                <a:gd name="T21" fmla="*/ 2 h 54"/>
                <a:gd name="T22" fmla="*/ 14 w 54"/>
                <a:gd name="T23" fmla="*/ 11 h 54"/>
                <a:gd name="T24" fmla="*/ 5 w 54"/>
                <a:gd name="T25" fmla="*/ 10 h 54"/>
                <a:gd name="T26" fmla="*/ 9 w 54"/>
                <a:gd name="T27" fmla="*/ 19 h 54"/>
                <a:gd name="T28" fmla="*/ 0 w 54"/>
                <a:gd name="T29" fmla="*/ 23 h 54"/>
                <a:gd name="T30" fmla="*/ 4 w 54"/>
                <a:gd name="T31" fmla="*/ 27 h 54"/>
                <a:gd name="T32" fmla="*/ 0 w 54"/>
                <a:gd name="T33" fmla="*/ 32 h 54"/>
                <a:gd name="T34" fmla="*/ 11 w 54"/>
                <a:gd name="T35" fmla="*/ 36 h 54"/>
                <a:gd name="T36" fmla="*/ 8 w 54"/>
                <a:gd name="T37" fmla="*/ 46 h 54"/>
                <a:gd name="T38" fmla="*/ 15 w 54"/>
                <a:gd name="T39" fmla="*/ 45 h 54"/>
                <a:gd name="T40" fmla="*/ 17 w 54"/>
                <a:gd name="T41" fmla="*/ 52 h 54"/>
                <a:gd name="T42" fmla="*/ 24 w 54"/>
                <a:gd name="T43" fmla="*/ 48 h 54"/>
                <a:gd name="T44" fmla="*/ 29 w 54"/>
                <a:gd name="T45" fmla="*/ 54 h 54"/>
                <a:gd name="T46" fmla="*/ 33 w 54"/>
                <a:gd name="T47" fmla="*/ 48 h 54"/>
                <a:gd name="T48" fmla="*/ 39 w 54"/>
                <a:gd name="T49" fmla="*/ 51 h 54"/>
                <a:gd name="T50" fmla="*/ 40 w 54"/>
                <a:gd name="T51" fmla="*/ 43 h 54"/>
                <a:gd name="T52" fmla="*/ 49 w 54"/>
                <a:gd name="T53" fmla="*/ 43 h 54"/>
                <a:gd name="T54" fmla="*/ 46 w 54"/>
                <a:gd name="T55" fmla="*/ 35 h 54"/>
                <a:gd name="T56" fmla="*/ 54 w 54"/>
                <a:gd name="T5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4">
                  <a:moveTo>
                    <a:pt x="54" y="31"/>
                  </a:moveTo>
                  <a:cubicBezTo>
                    <a:pt x="54" y="29"/>
                    <a:pt x="53" y="28"/>
                    <a:pt x="50" y="26"/>
                  </a:cubicBezTo>
                  <a:cubicBezTo>
                    <a:pt x="53" y="25"/>
                    <a:pt x="54" y="23"/>
                    <a:pt x="54" y="22"/>
                  </a:cubicBezTo>
                  <a:cubicBezTo>
                    <a:pt x="53" y="20"/>
                    <a:pt x="49" y="18"/>
                    <a:pt x="43" y="18"/>
                  </a:cubicBezTo>
                  <a:cubicBezTo>
                    <a:pt x="47" y="13"/>
                    <a:pt x="48" y="9"/>
                    <a:pt x="47" y="8"/>
                  </a:cubicBezTo>
                  <a:cubicBezTo>
                    <a:pt x="45" y="7"/>
                    <a:pt x="43" y="7"/>
                    <a:pt x="39" y="9"/>
                  </a:cubicBezTo>
                  <a:cubicBezTo>
                    <a:pt x="39" y="5"/>
                    <a:pt x="39" y="2"/>
                    <a:pt x="37" y="1"/>
                  </a:cubicBezTo>
                  <a:cubicBezTo>
                    <a:pt x="35" y="1"/>
                    <a:pt x="33" y="3"/>
                    <a:pt x="30" y="6"/>
                  </a:cubicBezTo>
                  <a:cubicBezTo>
                    <a:pt x="29" y="2"/>
                    <a:pt x="27" y="0"/>
                    <a:pt x="25" y="0"/>
                  </a:cubicBezTo>
                  <a:cubicBezTo>
                    <a:pt x="24" y="0"/>
                    <a:pt x="22" y="2"/>
                    <a:pt x="21" y="6"/>
                  </a:cubicBezTo>
                  <a:cubicBezTo>
                    <a:pt x="19" y="3"/>
                    <a:pt x="16" y="2"/>
                    <a:pt x="15" y="2"/>
                  </a:cubicBezTo>
                  <a:cubicBezTo>
                    <a:pt x="13" y="3"/>
                    <a:pt x="13" y="6"/>
                    <a:pt x="14" y="11"/>
                  </a:cubicBezTo>
                  <a:cubicBezTo>
                    <a:pt x="10" y="9"/>
                    <a:pt x="6" y="9"/>
                    <a:pt x="5" y="10"/>
                  </a:cubicBezTo>
                  <a:cubicBezTo>
                    <a:pt x="4" y="12"/>
                    <a:pt x="5" y="15"/>
                    <a:pt x="9" y="19"/>
                  </a:cubicBezTo>
                  <a:cubicBezTo>
                    <a:pt x="4" y="20"/>
                    <a:pt x="0" y="21"/>
                    <a:pt x="0" y="23"/>
                  </a:cubicBezTo>
                  <a:cubicBezTo>
                    <a:pt x="0" y="24"/>
                    <a:pt x="1" y="26"/>
                    <a:pt x="4" y="27"/>
                  </a:cubicBezTo>
                  <a:cubicBezTo>
                    <a:pt x="1" y="29"/>
                    <a:pt x="0" y="31"/>
                    <a:pt x="0" y="32"/>
                  </a:cubicBezTo>
                  <a:cubicBezTo>
                    <a:pt x="1" y="34"/>
                    <a:pt x="5" y="35"/>
                    <a:pt x="11" y="36"/>
                  </a:cubicBezTo>
                  <a:cubicBezTo>
                    <a:pt x="7" y="41"/>
                    <a:pt x="6" y="45"/>
                    <a:pt x="8" y="46"/>
                  </a:cubicBezTo>
                  <a:cubicBezTo>
                    <a:pt x="9" y="47"/>
                    <a:pt x="12" y="47"/>
                    <a:pt x="15" y="45"/>
                  </a:cubicBezTo>
                  <a:cubicBezTo>
                    <a:pt x="15" y="49"/>
                    <a:pt x="16" y="52"/>
                    <a:pt x="17" y="52"/>
                  </a:cubicBezTo>
                  <a:cubicBezTo>
                    <a:pt x="19" y="53"/>
                    <a:pt x="21" y="51"/>
                    <a:pt x="24" y="48"/>
                  </a:cubicBezTo>
                  <a:cubicBezTo>
                    <a:pt x="25" y="52"/>
                    <a:pt x="27" y="54"/>
                    <a:pt x="29" y="54"/>
                  </a:cubicBezTo>
                  <a:cubicBezTo>
                    <a:pt x="30" y="54"/>
                    <a:pt x="32" y="52"/>
                    <a:pt x="33" y="48"/>
                  </a:cubicBezTo>
                  <a:cubicBezTo>
                    <a:pt x="35" y="51"/>
                    <a:pt x="38" y="52"/>
                    <a:pt x="39" y="51"/>
                  </a:cubicBezTo>
                  <a:cubicBezTo>
                    <a:pt x="41" y="51"/>
                    <a:pt x="41" y="47"/>
                    <a:pt x="40" y="43"/>
                  </a:cubicBezTo>
                  <a:cubicBezTo>
                    <a:pt x="45" y="44"/>
                    <a:pt x="48" y="45"/>
                    <a:pt x="49" y="43"/>
                  </a:cubicBezTo>
                  <a:cubicBezTo>
                    <a:pt x="50" y="42"/>
                    <a:pt x="49" y="39"/>
                    <a:pt x="46" y="35"/>
                  </a:cubicBezTo>
                  <a:cubicBezTo>
                    <a:pt x="51" y="34"/>
                    <a:pt x="54" y="33"/>
                    <a:pt x="54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33"/>
            <p:cNvSpPr>
              <a:spLocks noChangeArrowheads="1"/>
            </p:cNvSpPr>
            <p:nvPr/>
          </p:nvSpPr>
          <p:spPr bwMode="auto">
            <a:xfrm rot="21540920" flipH="1">
              <a:off x="77245" y="2006726"/>
              <a:ext cx="107325" cy="90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 rot="19007982" flipV="1">
              <a:off x="756768" y="5796628"/>
              <a:ext cx="138254" cy="141654"/>
            </a:xfrm>
            <a:custGeom>
              <a:avLst/>
              <a:gdLst>
                <a:gd name="T0" fmla="*/ 57 w 61"/>
                <a:gd name="T1" fmla="*/ 32 h 62"/>
                <a:gd name="T2" fmla="*/ 61 w 61"/>
                <a:gd name="T3" fmla="*/ 27 h 62"/>
                <a:gd name="T4" fmla="*/ 51 w 61"/>
                <a:gd name="T5" fmla="*/ 23 h 62"/>
                <a:gd name="T6" fmla="*/ 55 w 61"/>
                <a:gd name="T7" fmla="*/ 13 h 62"/>
                <a:gd name="T8" fmla="*/ 45 w 61"/>
                <a:gd name="T9" fmla="*/ 13 h 62"/>
                <a:gd name="T10" fmla="*/ 44 w 61"/>
                <a:gd name="T11" fmla="*/ 4 h 62"/>
                <a:gd name="T12" fmla="*/ 37 w 61"/>
                <a:gd name="T13" fmla="*/ 7 h 62"/>
                <a:gd name="T14" fmla="*/ 32 w 61"/>
                <a:gd name="T15" fmla="*/ 1 h 62"/>
                <a:gd name="T16" fmla="*/ 27 w 61"/>
                <a:gd name="T17" fmla="*/ 8 h 62"/>
                <a:gd name="T18" fmla="*/ 19 w 61"/>
                <a:gd name="T19" fmla="*/ 3 h 62"/>
                <a:gd name="T20" fmla="*/ 17 w 61"/>
                <a:gd name="T21" fmla="*/ 11 h 62"/>
                <a:gd name="T22" fmla="*/ 9 w 61"/>
                <a:gd name="T23" fmla="*/ 10 h 62"/>
                <a:gd name="T24" fmla="*/ 12 w 61"/>
                <a:gd name="T25" fmla="*/ 22 h 62"/>
                <a:gd name="T26" fmla="*/ 0 w 61"/>
                <a:gd name="T27" fmla="*/ 26 h 62"/>
                <a:gd name="T28" fmla="*/ 4 w 61"/>
                <a:gd name="T29" fmla="*/ 31 h 62"/>
                <a:gd name="T30" fmla="*/ 0 w 61"/>
                <a:gd name="T31" fmla="*/ 36 h 62"/>
                <a:gd name="T32" fmla="*/ 10 w 61"/>
                <a:gd name="T33" fmla="*/ 40 h 62"/>
                <a:gd name="T34" fmla="*/ 6 w 61"/>
                <a:gd name="T35" fmla="*/ 50 h 62"/>
                <a:gd name="T36" fmla="*/ 16 w 61"/>
                <a:gd name="T37" fmla="*/ 49 h 62"/>
                <a:gd name="T38" fmla="*/ 17 w 61"/>
                <a:gd name="T39" fmla="*/ 59 h 62"/>
                <a:gd name="T40" fmla="*/ 24 w 61"/>
                <a:gd name="T41" fmla="*/ 55 h 62"/>
                <a:gd name="T42" fmla="*/ 29 w 61"/>
                <a:gd name="T43" fmla="*/ 62 h 62"/>
                <a:gd name="T44" fmla="*/ 34 w 61"/>
                <a:gd name="T45" fmla="*/ 55 h 62"/>
                <a:gd name="T46" fmla="*/ 42 w 61"/>
                <a:gd name="T47" fmla="*/ 60 h 62"/>
                <a:gd name="T48" fmla="*/ 44 w 61"/>
                <a:gd name="T49" fmla="*/ 52 h 62"/>
                <a:gd name="T50" fmla="*/ 53 w 61"/>
                <a:gd name="T51" fmla="*/ 53 h 62"/>
                <a:gd name="T52" fmla="*/ 49 w 61"/>
                <a:gd name="T53" fmla="*/ 41 h 62"/>
                <a:gd name="T54" fmla="*/ 61 w 61"/>
                <a:gd name="T55" fmla="*/ 37 h 62"/>
                <a:gd name="T56" fmla="*/ 57 w 61"/>
                <a:gd name="T57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" h="62">
                  <a:moveTo>
                    <a:pt x="57" y="32"/>
                  </a:moveTo>
                  <a:cubicBezTo>
                    <a:pt x="60" y="30"/>
                    <a:pt x="61" y="29"/>
                    <a:pt x="61" y="27"/>
                  </a:cubicBezTo>
                  <a:cubicBezTo>
                    <a:pt x="61" y="25"/>
                    <a:pt x="57" y="23"/>
                    <a:pt x="51" y="23"/>
                  </a:cubicBezTo>
                  <a:cubicBezTo>
                    <a:pt x="55" y="18"/>
                    <a:pt x="57" y="15"/>
                    <a:pt x="55" y="13"/>
                  </a:cubicBezTo>
                  <a:cubicBezTo>
                    <a:pt x="54" y="11"/>
                    <a:pt x="50" y="12"/>
                    <a:pt x="45" y="13"/>
                  </a:cubicBezTo>
                  <a:cubicBezTo>
                    <a:pt x="46" y="8"/>
                    <a:pt x="46" y="5"/>
                    <a:pt x="44" y="4"/>
                  </a:cubicBezTo>
                  <a:cubicBezTo>
                    <a:pt x="43" y="3"/>
                    <a:pt x="40" y="4"/>
                    <a:pt x="37" y="7"/>
                  </a:cubicBezTo>
                  <a:cubicBezTo>
                    <a:pt x="36" y="3"/>
                    <a:pt x="34" y="1"/>
                    <a:pt x="32" y="1"/>
                  </a:cubicBezTo>
                  <a:cubicBezTo>
                    <a:pt x="31" y="0"/>
                    <a:pt x="29" y="3"/>
                    <a:pt x="27" y="8"/>
                  </a:cubicBezTo>
                  <a:cubicBezTo>
                    <a:pt x="24" y="4"/>
                    <a:pt x="21" y="2"/>
                    <a:pt x="19" y="3"/>
                  </a:cubicBezTo>
                  <a:cubicBezTo>
                    <a:pt x="18" y="3"/>
                    <a:pt x="17" y="7"/>
                    <a:pt x="17" y="11"/>
                  </a:cubicBezTo>
                  <a:cubicBezTo>
                    <a:pt x="13" y="9"/>
                    <a:pt x="10" y="8"/>
                    <a:pt x="9" y="10"/>
                  </a:cubicBezTo>
                  <a:cubicBezTo>
                    <a:pt x="7" y="11"/>
                    <a:pt x="8" y="16"/>
                    <a:pt x="12" y="22"/>
                  </a:cubicBezTo>
                  <a:cubicBezTo>
                    <a:pt x="5" y="22"/>
                    <a:pt x="1" y="23"/>
                    <a:pt x="0" y="26"/>
                  </a:cubicBezTo>
                  <a:cubicBezTo>
                    <a:pt x="0" y="27"/>
                    <a:pt x="2" y="29"/>
                    <a:pt x="4" y="31"/>
                  </a:cubicBezTo>
                  <a:cubicBezTo>
                    <a:pt x="1" y="33"/>
                    <a:pt x="0" y="34"/>
                    <a:pt x="0" y="36"/>
                  </a:cubicBezTo>
                  <a:cubicBezTo>
                    <a:pt x="0" y="38"/>
                    <a:pt x="4" y="40"/>
                    <a:pt x="10" y="40"/>
                  </a:cubicBezTo>
                  <a:cubicBezTo>
                    <a:pt x="6" y="45"/>
                    <a:pt x="5" y="48"/>
                    <a:pt x="6" y="50"/>
                  </a:cubicBezTo>
                  <a:cubicBezTo>
                    <a:pt x="7" y="52"/>
                    <a:pt x="11" y="51"/>
                    <a:pt x="16" y="49"/>
                  </a:cubicBezTo>
                  <a:cubicBezTo>
                    <a:pt x="15" y="55"/>
                    <a:pt x="15" y="58"/>
                    <a:pt x="17" y="59"/>
                  </a:cubicBezTo>
                  <a:cubicBezTo>
                    <a:pt x="19" y="60"/>
                    <a:pt x="21" y="59"/>
                    <a:pt x="24" y="55"/>
                  </a:cubicBezTo>
                  <a:cubicBezTo>
                    <a:pt x="25" y="60"/>
                    <a:pt x="27" y="62"/>
                    <a:pt x="29" y="62"/>
                  </a:cubicBezTo>
                  <a:cubicBezTo>
                    <a:pt x="31" y="62"/>
                    <a:pt x="33" y="60"/>
                    <a:pt x="34" y="55"/>
                  </a:cubicBezTo>
                  <a:cubicBezTo>
                    <a:pt x="37" y="59"/>
                    <a:pt x="40" y="61"/>
                    <a:pt x="42" y="60"/>
                  </a:cubicBezTo>
                  <a:cubicBezTo>
                    <a:pt x="44" y="60"/>
                    <a:pt x="44" y="56"/>
                    <a:pt x="44" y="52"/>
                  </a:cubicBezTo>
                  <a:cubicBezTo>
                    <a:pt x="48" y="54"/>
                    <a:pt x="51" y="55"/>
                    <a:pt x="53" y="53"/>
                  </a:cubicBezTo>
                  <a:cubicBezTo>
                    <a:pt x="54" y="51"/>
                    <a:pt x="53" y="47"/>
                    <a:pt x="49" y="41"/>
                  </a:cubicBezTo>
                  <a:cubicBezTo>
                    <a:pt x="56" y="41"/>
                    <a:pt x="60" y="40"/>
                    <a:pt x="61" y="37"/>
                  </a:cubicBezTo>
                  <a:cubicBezTo>
                    <a:pt x="61" y="36"/>
                    <a:pt x="60" y="34"/>
                    <a:pt x="57" y="3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-111192" y="5906666"/>
              <a:ext cx="670" cy="8039"/>
            </a:xfrm>
            <a:custGeom>
              <a:avLst/>
              <a:gdLst>
                <a:gd name="connsiteX0" fmla="*/ 133 w 591"/>
                <a:gd name="connsiteY0" fmla="*/ 57 h 7090"/>
                <a:gd name="connsiteX1" fmla="*/ 502 w 591"/>
                <a:gd name="connsiteY1" fmla="*/ 3724 h 7090"/>
                <a:gd name="connsiteX2" fmla="*/ 591 w 591"/>
                <a:gd name="connsiteY2" fmla="*/ 5706 h 7090"/>
                <a:gd name="connsiteX3" fmla="*/ 1 w 591"/>
                <a:gd name="connsiteY3" fmla="*/ 7090 h 7090"/>
                <a:gd name="connsiteX4" fmla="*/ 133 w 591"/>
                <a:gd name="connsiteY4" fmla="*/ 57 h 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" h="7090">
                  <a:moveTo>
                    <a:pt x="133" y="57"/>
                  </a:moveTo>
                  <a:cubicBezTo>
                    <a:pt x="221" y="-306"/>
                    <a:pt x="348" y="1114"/>
                    <a:pt x="502" y="3724"/>
                  </a:cubicBezTo>
                  <a:lnTo>
                    <a:pt x="591" y="5706"/>
                  </a:lnTo>
                  <a:lnTo>
                    <a:pt x="1" y="7090"/>
                  </a:lnTo>
                  <a:cubicBezTo>
                    <a:pt x="-4" y="2567"/>
                    <a:pt x="45" y="420"/>
                    <a:pt x="133" y="5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49"/>
            <p:cNvSpPr>
              <a:spLocks/>
            </p:cNvSpPr>
            <p:nvPr/>
          </p:nvSpPr>
          <p:spPr bwMode="auto">
            <a:xfrm rot="238563">
              <a:off x="193325" y="5986638"/>
              <a:ext cx="587092" cy="435643"/>
            </a:xfrm>
            <a:custGeom>
              <a:avLst/>
              <a:gdLst>
                <a:gd name="T0" fmla="*/ 28 w 159"/>
                <a:gd name="T1" fmla="*/ 9 h 124"/>
                <a:gd name="T2" fmla="*/ 82 w 159"/>
                <a:gd name="T3" fmla="*/ 89 h 124"/>
                <a:gd name="T4" fmla="*/ 159 w 159"/>
                <a:gd name="T5" fmla="*/ 30 h 124"/>
                <a:gd name="T6" fmla="*/ 79 w 159"/>
                <a:gd name="T7" fmla="*/ 107 h 124"/>
                <a:gd name="T8" fmla="*/ 78 w 159"/>
                <a:gd name="T9" fmla="*/ 109 h 124"/>
                <a:gd name="T10" fmla="*/ 28 w 159"/>
                <a:gd name="T11" fmla="*/ 9 h 124"/>
                <a:gd name="connsiteX0" fmla="*/ 437 w 8676"/>
                <a:gd name="connsiteY0" fmla="*/ 38 h 8343"/>
                <a:gd name="connsiteX1" fmla="*/ 3833 w 8676"/>
                <a:gd name="connsiteY1" fmla="*/ 6489 h 8343"/>
                <a:gd name="connsiteX2" fmla="*/ 8676 w 8676"/>
                <a:gd name="connsiteY2" fmla="*/ 1731 h 8343"/>
                <a:gd name="connsiteX3" fmla="*/ 3823 w 8676"/>
                <a:gd name="connsiteY3" fmla="*/ 8271 h 8343"/>
                <a:gd name="connsiteX4" fmla="*/ 3582 w 8676"/>
                <a:gd name="connsiteY4" fmla="*/ 8102 h 8343"/>
                <a:gd name="connsiteX5" fmla="*/ 437 w 8676"/>
                <a:gd name="connsiteY5" fmla="*/ 38 h 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6" h="8343">
                  <a:moveTo>
                    <a:pt x="437" y="38"/>
                  </a:moveTo>
                  <a:cubicBezTo>
                    <a:pt x="1758" y="602"/>
                    <a:pt x="3645" y="4151"/>
                    <a:pt x="3833" y="6489"/>
                  </a:cubicBezTo>
                  <a:cubicBezTo>
                    <a:pt x="5091" y="4070"/>
                    <a:pt x="8676" y="-43"/>
                    <a:pt x="8676" y="1731"/>
                  </a:cubicBezTo>
                  <a:cubicBezTo>
                    <a:pt x="8613" y="4070"/>
                    <a:pt x="5458" y="8997"/>
                    <a:pt x="3823" y="8271"/>
                  </a:cubicBezTo>
                  <a:cubicBezTo>
                    <a:pt x="3760" y="8352"/>
                    <a:pt x="3582" y="8022"/>
                    <a:pt x="3582" y="8102"/>
                  </a:cubicBezTo>
                  <a:cubicBezTo>
                    <a:pt x="2764" y="9312"/>
                    <a:pt x="-1324" y="-688"/>
                    <a:pt x="437" y="3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-5482" y="1265703"/>
              <a:ext cx="764564" cy="2440644"/>
            </a:xfrm>
            <a:custGeom>
              <a:avLst/>
              <a:gdLst>
                <a:gd name="connsiteX0" fmla="*/ 762840 w 764564"/>
                <a:gd name="connsiteY0" fmla="*/ 0 h 2440644"/>
                <a:gd name="connsiteX1" fmla="*/ 764564 w 764564"/>
                <a:gd name="connsiteY1" fmla="*/ 6597 h 2440644"/>
                <a:gd name="connsiteX2" fmla="*/ 415990 w 764564"/>
                <a:gd name="connsiteY2" fmla="*/ 745997 h 2440644"/>
                <a:gd name="connsiteX3" fmla="*/ 496527 w 764564"/>
                <a:gd name="connsiteY3" fmla="*/ 655633 h 2440644"/>
                <a:gd name="connsiteX4" fmla="*/ 498251 w 764564"/>
                <a:gd name="connsiteY4" fmla="*/ 662230 h 2440644"/>
                <a:gd name="connsiteX5" fmla="*/ 412572 w 764564"/>
                <a:gd name="connsiteY5" fmla="*/ 757070 h 2440644"/>
                <a:gd name="connsiteX6" fmla="*/ 132423 w 764564"/>
                <a:gd name="connsiteY6" fmla="*/ 1794536 h 2440644"/>
                <a:gd name="connsiteX7" fmla="*/ 12481 w 764564"/>
                <a:gd name="connsiteY7" fmla="*/ 2370241 h 2440644"/>
                <a:gd name="connsiteX8" fmla="*/ 0 w 764564"/>
                <a:gd name="connsiteY8" fmla="*/ 2440644 h 2440644"/>
                <a:gd name="connsiteX9" fmla="*/ 0 w 764564"/>
                <a:gd name="connsiteY9" fmla="*/ 2414471 h 2440644"/>
                <a:gd name="connsiteX10" fmla="*/ 8605 w 764564"/>
                <a:gd name="connsiteY10" fmla="*/ 2365918 h 2440644"/>
                <a:gd name="connsiteX11" fmla="*/ 127275 w 764564"/>
                <a:gd name="connsiteY11" fmla="*/ 1794968 h 2440644"/>
                <a:gd name="connsiteX12" fmla="*/ 762840 w 764564"/>
                <a:gd name="connsiteY12" fmla="*/ 0 h 244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4564" h="2440644">
                  <a:moveTo>
                    <a:pt x="762840" y="0"/>
                  </a:moveTo>
                  <a:cubicBezTo>
                    <a:pt x="764564" y="6597"/>
                    <a:pt x="764564" y="6597"/>
                    <a:pt x="764564" y="6597"/>
                  </a:cubicBezTo>
                  <a:cubicBezTo>
                    <a:pt x="661164" y="110118"/>
                    <a:pt x="539650" y="369766"/>
                    <a:pt x="415990" y="745997"/>
                  </a:cubicBezTo>
                  <a:cubicBezTo>
                    <a:pt x="496527" y="655633"/>
                    <a:pt x="496527" y="655633"/>
                    <a:pt x="496527" y="655633"/>
                  </a:cubicBezTo>
                  <a:cubicBezTo>
                    <a:pt x="498251" y="662230"/>
                    <a:pt x="498251" y="662230"/>
                    <a:pt x="498251" y="662230"/>
                  </a:cubicBezTo>
                  <a:cubicBezTo>
                    <a:pt x="412572" y="757070"/>
                    <a:pt x="412572" y="757070"/>
                    <a:pt x="412572" y="757070"/>
                  </a:cubicBezTo>
                  <a:cubicBezTo>
                    <a:pt x="318542" y="1041374"/>
                    <a:pt x="223452" y="1394081"/>
                    <a:pt x="132423" y="1794536"/>
                  </a:cubicBezTo>
                  <a:cubicBezTo>
                    <a:pt x="87192" y="1992829"/>
                    <a:pt x="46889" y="2187085"/>
                    <a:pt x="12481" y="2370241"/>
                  </a:cubicBezTo>
                  <a:lnTo>
                    <a:pt x="0" y="2440644"/>
                  </a:lnTo>
                  <a:lnTo>
                    <a:pt x="0" y="2414471"/>
                  </a:lnTo>
                  <a:lnTo>
                    <a:pt x="8605" y="2365918"/>
                  </a:lnTo>
                  <a:cubicBezTo>
                    <a:pt x="42739" y="2184035"/>
                    <a:pt x="82614" y="1991416"/>
                    <a:pt x="127275" y="1794968"/>
                  </a:cubicBezTo>
                  <a:cubicBezTo>
                    <a:pt x="341194" y="854304"/>
                    <a:pt x="578318" y="183597"/>
                    <a:pt x="762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 rot="399179" flipH="1">
              <a:off x="322913" y="912037"/>
              <a:ext cx="740803" cy="743600"/>
              <a:chOff x="2051052" y="5522596"/>
              <a:chExt cx="892175" cy="895542"/>
            </a:xfrm>
          </p:grpSpPr>
          <p:sp>
            <p:nvSpPr>
              <p:cNvPr id="24" name="Freeform 5"/>
              <p:cNvSpPr>
                <a:spLocks/>
              </p:cNvSpPr>
              <p:nvPr/>
            </p:nvSpPr>
            <p:spPr bwMode="auto">
              <a:xfrm flipH="1">
                <a:off x="2411413" y="6283770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0 w 4"/>
                  <a:gd name="T3" fmla="*/ 0 h 8"/>
                  <a:gd name="T4" fmla="*/ 4 w 4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6"/>
              <p:cNvSpPr>
                <a:spLocks noChangeShapeType="1"/>
              </p:cNvSpPr>
              <p:nvPr/>
            </p:nvSpPr>
            <p:spPr bwMode="auto">
              <a:xfrm flipV="1">
                <a:off x="2411413" y="6283770"/>
                <a:ext cx="6350" cy="1270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2"/>
              <p:cNvSpPr>
                <a:spLocks/>
              </p:cNvSpPr>
              <p:nvPr/>
            </p:nvSpPr>
            <p:spPr bwMode="auto">
              <a:xfrm flipH="1">
                <a:off x="2051052" y="5522596"/>
                <a:ext cx="892175" cy="895542"/>
              </a:xfrm>
              <a:custGeom>
                <a:avLst/>
                <a:gdLst>
                  <a:gd name="T0" fmla="*/ 242 w 264"/>
                  <a:gd name="T1" fmla="*/ 157 h 264"/>
                  <a:gd name="T2" fmla="*/ 259 w 264"/>
                  <a:gd name="T3" fmla="*/ 128 h 264"/>
                  <a:gd name="T4" fmla="*/ 238 w 264"/>
                  <a:gd name="T5" fmla="*/ 66 h 264"/>
                  <a:gd name="T6" fmla="*/ 192 w 264"/>
                  <a:gd name="T7" fmla="*/ 20 h 264"/>
                  <a:gd name="T8" fmla="*/ 158 w 264"/>
                  <a:gd name="T9" fmla="*/ 23 h 264"/>
                  <a:gd name="T10" fmla="*/ 157 w 264"/>
                  <a:gd name="T11" fmla="*/ 23 h 264"/>
                  <a:gd name="T12" fmla="*/ 156 w 264"/>
                  <a:gd name="T13" fmla="*/ 23 h 264"/>
                  <a:gd name="T14" fmla="*/ 128 w 264"/>
                  <a:gd name="T15" fmla="*/ 5 h 264"/>
                  <a:gd name="T16" fmla="*/ 66 w 264"/>
                  <a:gd name="T17" fmla="*/ 26 h 264"/>
                  <a:gd name="T18" fmla="*/ 20 w 264"/>
                  <a:gd name="T19" fmla="*/ 72 h 264"/>
                  <a:gd name="T20" fmla="*/ 23 w 264"/>
                  <a:gd name="T21" fmla="*/ 106 h 264"/>
                  <a:gd name="T22" fmla="*/ 23 w 264"/>
                  <a:gd name="T23" fmla="*/ 107 h 264"/>
                  <a:gd name="T24" fmla="*/ 22 w 264"/>
                  <a:gd name="T25" fmla="*/ 108 h 264"/>
                  <a:gd name="T26" fmla="*/ 5 w 264"/>
                  <a:gd name="T27" fmla="*/ 136 h 264"/>
                  <a:gd name="T28" fmla="*/ 26 w 264"/>
                  <a:gd name="T29" fmla="*/ 198 h 264"/>
                  <a:gd name="T30" fmla="*/ 72 w 264"/>
                  <a:gd name="T31" fmla="*/ 244 h 264"/>
                  <a:gd name="T32" fmla="*/ 106 w 264"/>
                  <a:gd name="T33" fmla="*/ 241 h 264"/>
                  <a:gd name="T34" fmla="*/ 107 w 264"/>
                  <a:gd name="T35" fmla="*/ 242 h 264"/>
                  <a:gd name="T36" fmla="*/ 108 w 264"/>
                  <a:gd name="T37" fmla="*/ 242 h 264"/>
                  <a:gd name="T38" fmla="*/ 136 w 264"/>
                  <a:gd name="T39" fmla="*/ 259 h 264"/>
                  <a:gd name="T40" fmla="*/ 198 w 264"/>
                  <a:gd name="T41" fmla="*/ 238 h 264"/>
                  <a:gd name="T42" fmla="*/ 244 w 264"/>
                  <a:gd name="T43" fmla="*/ 192 h 264"/>
                  <a:gd name="T44" fmla="*/ 241 w 264"/>
                  <a:gd name="T45" fmla="*/ 159 h 264"/>
                  <a:gd name="T46" fmla="*/ 241 w 264"/>
                  <a:gd name="T47" fmla="*/ 158 h 264"/>
                  <a:gd name="T48" fmla="*/ 242 w 264"/>
                  <a:gd name="T49" fmla="*/ 157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" h="264">
                    <a:moveTo>
                      <a:pt x="242" y="157"/>
                    </a:moveTo>
                    <a:cubicBezTo>
                      <a:pt x="250" y="149"/>
                      <a:pt x="256" y="139"/>
                      <a:pt x="259" y="128"/>
                    </a:cubicBezTo>
                    <a:cubicBezTo>
                      <a:pt x="264" y="107"/>
                      <a:pt x="255" y="85"/>
                      <a:pt x="238" y="66"/>
                    </a:cubicBezTo>
                    <a:cubicBezTo>
                      <a:pt x="229" y="42"/>
                      <a:pt x="213" y="25"/>
                      <a:pt x="192" y="20"/>
                    </a:cubicBezTo>
                    <a:cubicBezTo>
                      <a:pt x="181" y="18"/>
                      <a:pt x="170" y="19"/>
                      <a:pt x="158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48" y="14"/>
                      <a:pt x="139" y="8"/>
                      <a:pt x="128" y="5"/>
                    </a:cubicBezTo>
                    <a:cubicBezTo>
                      <a:pt x="107" y="0"/>
                      <a:pt x="85" y="9"/>
                      <a:pt x="66" y="26"/>
                    </a:cubicBezTo>
                    <a:cubicBezTo>
                      <a:pt x="42" y="35"/>
                      <a:pt x="25" y="51"/>
                      <a:pt x="20" y="72"/>
                    </a:cubicBezTo>
                    <a:cubicBezTo>
                      <a:pt x="17" y="83"/>
                      <a:pt x="19" y="95"/>
                      <a:pt x="23" y="106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4" y="116"/>
                      <a:pt x="8" y="125"/>
                      <a:pt x="5" y="136"/>
                    </a:cubicBezTo>
                    <a:cubicBezTo>
                      <a:pt x="0" y="157"/>
                      <a:pt x="9" y="179"/>
                      <a:pt x="26" y="198"/>
                    </a:cubicBezTo>
                    <a:cubicBezTo>
                      <a:pt x="35" y="222"/>
                      <a:pt x="51" y="239"/>
                      <a:pt x="72" y="244"/>
                    </a:cubicBezTo>
                    <a:cubicBezTo>
                      <a:pt x="83" y="247"/>
                      <a:pt x="94" y="246"/>
                      <a:pt x="106" y="241"/>
                    </a:cubicBezTo>
                    <a:cubicBezTo>
                      <a:pt x="107" y="242"/>
                      <a:pt x="107" y="242"/>
                      <a:pt x="107" y="242"/>
                    </a:cubicBezTo>
                    <a:cubicBezTo>
                      <a:pt x="108" y="242"/>
                      <a:pt x="108" y="242"/>
                      <a:pt x="108" y="242"/>
                    </a:cubicBezTo>
                    <a:cubicBezTo>
                      <a:pt x="116" y="250"/>
                      <a:pt x="125" y="257"/>
                      <a:pt x="136" y="259"/>
                    </a:cubicBezTo>
                    <a:cubicBezTo>
                      <a:pt x="157" y="264"/>
                      <a:pt x="179" y="256"/>
                      <a:pt x="198" y="238"/>
                    </a:cubicBezTo>
                    <a:cubicBezTo>
                      <a:pt x="222" y="229"/>
                      <a:pt x="239" y="213"/>
                      <a:pt x="244" y="192"/>
                    </a:cubicBezTo>
                    <a:cubicBezTo>
                      <a:pt x="247" y="181"/>
                      <a:pt x="245" y="170"/>
                      <a:pt x="241" y="159"/>
                    </a:cubicBezTo>
                    <a:cubicBezTo>
                      <a:pt x="241" y="158"/>
                      <a:pt x="241" y="158"/>
                      <a:pt x="241" y="158"/>
                    </a:cubicBezTo>
                    <a:lnTo>
                      <a:pt x="242" y="1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33"/>
              <p:cNvSpPr>
                <a:spLocks/>
              </p:cNvSpPr>
              <p:nvPr/>
            </p:nvSpPr>
            <p:spPr bwMode="auto">
              <a:xfrm flipH="1">
                <a:off x="2216501" y="5688259"/>
                <a:ext cx="561276" cy="564216"/>
              </a:xfrm>
              <a:custGeom>
                <a:avLst/>
                <a:gdLst>
                  <a:gd name="T0" fmla="*/ 93 w 95"/>
                  <a:gd name="T1" fmla="*/ 45 h 95"/>
                  <a:gd name="T2" fmla="*/ 92 w 95"/>
                  <a:gd name="T3" fmla="*/ 32 h 95"/>
                  <a:gd name="T4" fmla="*/ 75 w 95"/>
                  <a:gd name="T5" fmla="*/ 17 h 95"/>
                  <a:gd name="T6" fmla="*/ 58 w 95"/>
                  <a:gd name="T7" fmla="*/ 1 h 95"/>
                  <a:gd name="T8" fmla="*/ 45 w 95"/>
                  <a:gd name="T9" fmla="*/ 2 h 95"/>
                  <a:gd name="T10" fmla="*/ 32 w 95"/>
                  <a:gd name="T11" fmla="*/ 3 h 95"/>
                  <a:gd name="T12" fmla="*/ 16 w 95"/>
                  <a:gd name="T13" fmla="*/ 20 h 95"/>
                  <a:gd name="T14" fmla="*/ 1 w 95"/>
                  <a:gd name="T15" fmla="*/ 37 h 95"/>
                  <a:gd name="T16" fmla="*/ 2 w 95"/>
                  <a:gd name="T17" fmla="*/ 50 h 95"/>
                  <a:gd name="T18" fmla="*/ 2 w 95"/>
                  <a:gd name="T19" fmla="*/ 63 h 95"/>
                  <a:gd name="T20" fmla="*/ 19 w 95"/>
                  <a:gd name="T21" fmla="*/ 79 h 95"/>
                  <a:gd name="T22" fmla="*/ 36 w 95"/>
                  <a:gd name="T23" fmla="*/ 94 h 95"/>
                  <a:gd name="T24" fmla="*/ 50 w 95"/>
                  <a:gd name="T25" fmla="*/ 93 h 95"/>
                  <a:gd name="T26" fmla="*/ 63 w 95"/>
                  <a:gd name="T27" fmla="*/ 93 h 95"/>
                  <a:gd name="T28" fmla="*/ 78 w 95"/>
                  <a:gd name="T29" fmla="*/ 76 h 95"/>
                  <a:gd name="T30" fmla="*/ 94 w 95"/>
                  <a:gd name="T31" fmla="*/ 59 h 95"/>
                  <a:gd name="T32" fmla="*/ 93 w 95"/>
                  <a:gd name="T33" fmla="*/ 4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95">
                    <a:moveTo>
                      <a:pt x="93" y="45"/>
                    </a:moveTo>
                    <a:cubicBezTo>
                      <a:pt x="94" y="41"/>
                      <a:pt x="94" y="36"/>
                      <a:pt x="92" y="32"/>
                    </a:cubicBezTo>
                    <a:cubicBezTo>
                      <a:pt x="90" y="25"/>
                      <a:pt x="83" y="20"/>
                      <a:pt x="75" y="17"/>
                    </a:cubicBezTo>
                    <a:cubicBezTo>
                      <a:pt x="71" y="9"/>
                      <a:pt x="66" y="3"/>
                      <a:pt x="58" y="1"/>
                    </a:cubicBezTo>
                    <a:cubicBezTo>
                      <a:pt x="54" y="0"/>
                      <a:pt x="49" y="1"/>
                      <a:pt x="45" y="2"/>
                    </a:cubicBezTo>
                    <a:cubicBezTo>
                      <a:pt x="40" y="1"/>
                      <a:pt x="36" y="1"/>
                      <a:pt x="32" y="3"/>
                    </a:cubicBezTo>
                    <a:cubicBezTo>
                      <a:pt x="24" y="5"/>
                      <a:pt x="19" y="11"/>
                      <a:pt x="16" y="20"/>
                    </a:cubicBezTo>
                    <a:cubicBezTo>
                      <a:pt x="8" y="24"/>
                      <a:pt x="3" y="29"/>
                      <a:pt x="1" y="37"/>
                    </a:cubicBezTo>
                    <a:cubicBezTo>
                      <a:pt x="0" y="41"/>
                      <a:pt x="0" y="46"/>
                      <a:pt x="2" y="50"/>
                    </a:cubicBezTo>
                    <a:cubicBezTo>
                      <a:pt x="1" y="55"/>
                      <a:pt x="1" y="59"/>
                      <a:pt x="2" y="63"/>
                    </a:cubicBezTo>
                    <a:cubicBezTo>
                      <a:pt x="5" y="71"/>
                      <a:pt x="11" y="76"/>
                      <a:pt x="19" y="79"/>
                    </a:cubicBezTo>
                    <a:cubicBezTo>
                      <a:pt x="23" y="87"/>
                      <a:pt x="29" y="92"/>
                      <a:pt x="36" y="94"/>
                    </a:cubicBezTo>
                    <a:cubicBezTo>
                      <a:pt x="41" y="95"/>
                      <a:pt x="45" y="95"/>
                      <a:pt x="50" y="93"/>
                    </a:cubicBezTo>
                    <a:cubicBezTo>
                      <a:pt x="54" y="94"/>
                      <a:pt x="59" y="94"/>
                      <a:pt x="63" y="93"/>
                    </a:cubicBezTo>
                    <a:cubicBezTo>
                      <a:pt x="70" y="90"/>
                      <a:pt x="75" y="84"/>
                      <a:pt x="78" y="76"/>
                    </a:cubicBezTo>
                    <a:cubicBezTo>
                      <a:pt x="86" y="72"/>
                      <a:pt x="92" y="66"/>
                      <a:pt x="94" y="59"/>
                    </a:cubicBezTo>
                    <a:cubicBezTo>
                      <a:pt x="95" y="54"/>
                      <a:pt x="94" y="50"/>
                      <a:pt x="93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2"/>
              <p:cNvSpPr>
                <a:spLocks/>
              </p:cNvSpPr>
              <p:nvPr/>
            </p:nvSpPr>
            <p:spPr bwMode="auto">
              <a:xfrm flipH="1">
                <a:off x="2304860" y="5777362"/>
                <a:ext cx="384558" cy="386010"/>
              </a:xfrm>
              <a:custGeom>
                <a:avLst/>
                <a:gdLst>
                  <a:gd name="T0" fmla="*/ 242 w 264"/>
                  <a:gd name="T1" fmla="*/ 157 h 264"/>
                  <a:gd name="T2" fmla="*/ 259 w 264"/>
                  <a:gd name="T3" fmla="*/ 128 h 264"/>
                  <a:gd name="T4" fmla="*/ 238 w 264"/>
                  <a:gd name="T5" fmla="*/ 66 h 264"/>
                  <a:gd name="T6" fmla="*/ 192 w 264"/>
                  <a:gd name="T7" fmla="*/ 20 h 264"/>
                  <a:gd name="T8" fmla="*/ 158 w 264"/>
                  <a:gd name="T9" fmla="*/ 23 h 264"/>
                  <a:gd name="T10" fmla="*/ 157 w 264"/>
                  <a:gd name="T11" fmla="*/ 23 h 264"/>
                  <a:gd name="T12" fmla="*/ 156 w 264"/>
                  <a:gd name="T13" fmla="*/ 23 h 264"/>
                  <a:gd name="T14" fmla="*/ 128 w 264"/>
                  <a:gd name="T15" fmla="*/ 5 h 264"/>
                  <a:gd name="T16" fmla="*/ 66 w 264"/>
                  <a:gd name="T17" fmla="*/ 26 h 264"/>
                  <a:gd name="T18" fmla="*/ 20 w 264"/>
                  <a:gd name="T19" fmla="*/ 72 h 264"/>
                  <a:gd name="T20" fmla="*/ 23 w 264"/>
                  <a:gd name="T21" fmla="*/ 106 h 264"/>
                  <a:gd name="T22" fmla="*/ 23 w 264"/>
                  <a:gd name="T23" fmla="*/ 107 h 264"/>
                  <a:gd name="T24" fmla="*/ 22 w 264"/>
                  <a:gd name="T25" fmla="*/ 108 h 264"/>
                  <a:gd name="T26" fmla="*/ 5 w 264"/>
                  <a:gd name="T27" fmla="*/ 136 h 264"/>
                  <a:gd name="T28" fmla="*/ 26 w 264"/>
                  <a:gd name="T29" fmla="*/ 198 h 264"/>
                  <a:gd name="T30" fmla="*/ 72 w 264"/>
                  <a:gd name="T31" fmla="*/ 244 h 264"/>
                  <a:gd name="T32" fmla="*/ 106 w 264"/>
                  <a:gd name="T33" fmla="*/ 241 h 264"/>
                  <a:gd name="T34" fmla="*/ 107 w 264"/>
                  <a:gd name="T35" fmla="*/ 242 h 264"/>
                  <a:gd name="T36" fmla="*/ 108 w 264"/>
                  <a:gd name="T37" fmla="*/ 242 h 264"/>
                  <a:gd name="T38" fmla="*/ 136 w 264"/>
                  <a:gd name="T39" fmla="*/ 259 h 264"/>
                  <a:gd name="T40" fmla="*/ 198 w 264"/>
                  <a:gd name="T41" fmla="*/ 238 h 264"/>
                  <a:gd name="T42" fmla="*/ 244 w 264"/>
                  <a:gd name="T43" fmla="*/ 192 h 264"/>
                  <a:gd name="T44" fmla="*/ 241 w 264"/>
                  <a:gd name="T45" fmla="*/ 159 h 264"/>
                  <a:gd name="T46" fmla="*/ 241 w 264"/>
                  <a:gd name="T47" fmla="*/ 158 h 264"/>
                  <a:gd name="T48" fmla="*/ 242 w 264"/>
                  <a:gd name="T49" fmla="*/ 157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" h="264">
                    <a:moveTo>
                      <a:pt x="242" y="157"/>
                    </a:moveTo>
                    <a:cubicBezTo>
                      <a:pt x="250" y="149"/>
                      <a:pt x="256" y="139"/>
                      <a:pt x="259" y="128"/>
                    </a:cubicBezTo>
                    <a:cubicBezTo>
                      <a:pt x="264" y="107"/>
                      <a:pt x="255" y="85"/>
                      <a:pt x="238" y="66"/>
                    </a:cubicBezTo>
                    <a:cubicBezTo>
                      <a:pt x="229" y="42"/>
                      <a:pt x="213" y="25"/>
                      <a:pt x="192" y="20"/>
                    </a:cubicBezTo>
                    <a:cubicBezTo>
                      <a:pt x="181" y="18"/>
                      <a:pt x="170" y="19"/>
                      <a:pt x="158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48" y="14"/>
                      <a:pt x="139" y="8"/>
                      <a:pt x="128" y="5"/>
                    </a:cubicBezTo>
                    <a:cubicBezTo>
                      <a:pt x="107" y="0"/>
                      <a:pt x="85" y="9"/>
                      <a:pt x="66" y="26"/>
                    </a:cubicBezTo>
                    <a:cubicBezTo>
                      <a:pt x="42" y="35"/>
                      <a:pt x="25" y="51"/>
                      <a:pt x="20" y="72"/>
                    </a:cubicBezTo>
                    <a:cubicBezTo>
                      <a:pt x="17" y="83"/>
                      <a:pt x="19" y="95"/>
                      <a:pt x="23" y="106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4" y="116"/>
                      <a:pt x="8" y="125"/>
                      <a:pt x="5" y="136"/>
                    </a:cubicBezTo>
                    <a:cubicBezTo>
                      <a:pt x="0" y="157"/>
                      <a:pt x="9" y="179"/>
                      <a:pt x="26" y="198"/>
                    </a:cubicBezTo>
                    <a:cubicBezTo>
                      <a:pt x="35" y="222"/>
                      <a:pt x="51" y="239"/>
                      <a:pt x="72" y="244"/>
                    </a:cubicBezTo>
                    <a:cubicBezTo>
                      <a:pt x="83" y="247"/>
                      <a:pt x="94" y="246"/>
                      <a:pt x="106" y="241"/>
                    </a:cubicBezTo>
                    <a:cubicBezTo>
                      <a:pt x="107" y="242"/>
                      <a:pt x="107" y="242"/>
                      <a:pt x="107" y="242"/>
                    </a:cubicBezTo>
                    <a:cubicBezTo>
                      <a:pt x="108" y="242"/>
                      <a:pt x="108" y="242"/>
                      <a:pt x="108" y="242"/>
                    </a:cubicBezTo>
                    <a:cubicBezTo>
                      <a:pt x="116" y="250"/>
                      <a:pt x="125" y="257"/>
                      <a:pt x="136" y="259"/>
                    </a:cubicBezTo>
                    <a:cubicBezTo>
                      <a:pt x="157" y="264"/>
                      <a:pt x="179" y="256"/>
                      <a:pt x="198" y="238"/>
                    </a:cubicBezTo>
                    <a:cubicBezTo>
                      <a:pt x="222" y="229"/>
                      <a:pt x="239" y="213"/>
                      <a:pt x="244" y="192"/>
                    </a:cubicBezTo>
                    <a:cubicBezTo>
                      <a:pt x="247" y="181"/>
                      <a:pt x="245" y="170"/>
                      <a:pt x="241" y="159"/>
                    </a:cubicBezTo>
                    <a:cubicBezTo>
                      <a:pt x="241" y="158"/>
                      <a:pt x="241" y="158"/>
                      <a:pt x="241" y="158"/>
                    </a:cubicBezTo>
                    <a:lnTo>
                      <a:pt x="242" y="15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420939" y="5894167"/>
                <a:ext cx="152400" cy="1524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 29"/>
            <p:cNvSpPr>
              <a:spLocks/>
            </p:cNvSpPr>
            <p:nvPr/>
          </p:nvSpPr>
          <p:spPr bwMode="auto">
            <a:xfrm rot="21370907">
              <a:off x="453244" y="1821965"/>
              <a:ext cx="173372" cy="171307"/>
            </a:xfrm>
            <a:custGeom>
              <a:avLst/>
              <a:gdLst>
                <a:gd name="T0" fmla="*/ 54 w 54"/>
                <a:gd name="T1" fmla="*/ 31 h 54"/>
                <a:gd name="T2" fmla="*/ 50 w 54"/>
                <a:gd name="T3" fmla="*/ 26 h 54"/>
                <a:gd name="T4" fmla="*/ 54 w 54"/>
                <a:gd name="T5" fmla="*/ 22 h 54"/>
                <a:gd name="T6" fmla="*/ 43 w 54"/>
                <a:gd name="T7" fmla="*/ 18 h 54"/>
                <a:gd name="T8" fmla="*/ 47 w 54"/>
                <a:gd name="T9" fmla="*/ 8 h 54"/>
                <a:gd name="T10" fmla="*/ 39 w 54"/>
                <a:gd name="T11" fmla="*/ 9 h 54"/>
                <a:gd name="T12" fmla="*/ 37 w 54"/>
                <a:gd name="T13" fmla="*/ 1 h 54"/>
                <a:gd name="T14" fmla="*/ 30 w 54"/>
                <a:gd name="T15" fmla="*/ 6 h 54"/>
                <a:gd name="T16" fmla="*/ 25 w 54"/>
                <a:gd name="T17" fmla="*/ 0 h 54"/>
                <a:gd name="T18" fmla="*/ 21 w 54"/>
                <a:gd name="T19" fmla="*/ 6 h 54"/>
                <a:gd name="T20" fmla="*/ 15 w 54"/>
                <a:gd name="T21" fmla="*/ 2 h 54"/>
                <a:gd name="T22" fmla="*/ 14 w 54"/>
                <a:gd name="T23" fmla="*/ 11 h 54"/>
                <a:gd name="T24" fmla="*/ 5 w 54"/>
                <a:gd name="T25" fmla="*/ 10 h 54"/>
                <a:gd name="T26" fmla="*/ 9 w 54"/>
                <a:gd name="T27" fmla="*/ 19 h 54"/>
                <a:gd name="T28" fmla="*/ 0 w 54"/>
                <a:gd name="T29" fmla="*/ 23 h 54"/>
                <a:gd name="T30" fmla="*/ 4 w 54"/>
                <a:gd name="T31" fmla="*/ 27 h 54"/>
                <a:gd name="T32" fmla="*/ 0 w 54"/>
                <a:gd name="T33" fmla="*/ 32 h 54"/>
                <a:gd name="T34" fmla="*/ 11 w 54"/>
                <a:gd name="T35" fmla="*/ 36 h 54"/>
                <a:gd name="T36" fmla="*/ 8 w 54"/>
                <a:gd name="T37" fmla="*/ 46 h 54"/>
                <a:gd name="T38" fmla="*/ 15 w 54"/>
                <a:gd name="T39" fmla="*/ 45 h 54"/>
                <a:gd name="T40" fmla="*/ 17 w 54"/>
                <a:gd name="T41" fmla="*/ 52 h 54"/>
                <a:gd name="T42" fmla="*/ 24 w 54"/>
                <a:gd name="T43" fmla="*/ 48 h 54"/>
                <a:gd name="T44" fmla="*/ 29 w 54"/>
                <a:gd name="T45" fmla="*/ 54 h 54"/>
                <a:gd name="T46" fmla="*/ 33 w 54"/>
                <a:gd name="T47" fmla="*/ 48 h 54"/>
                <a:gd name="T48" fmla="*/ 39 w 54"/>
                <a:gd name="T49" fmla="*/ 51 h 54"/>
                <a:gd name="T50" fmla="*/ 40 w 54"/>
                <a:gd name="T51" fmla="*/ 43 h 54"/>
                <a:gd name="T52" fmla="*/ 49 w 54"/>
                <a:gd name="T53" fmla="*/ 43 h 54"/>
                <a:gd name="T54" fmla="*/ 46 w 54"/>
                <a:gd name="T55" fmla="*/ 35 h 54"/>
                <a:gd name="T56" fmla="*/ 54 w 54"/>
                <a:gd name="T5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4">
                  <a:moveTo>
                    <a:pt x="54" y="31"/>
                  </a:moveTo>
                  <a:cubicBezTo>
                    <a:pt x="54" y="29"/>
                    <a:pt x="53" y="28"/>
                    <a:pt x="50" y="26"/>
                  </a:cubicBezTo>
                  <a:cubicBezTo>
                    <a:pt x="53" y="25"/>
                    <a:pt x="54" y="23"/>
                    <a:pt x="54" y="22"/>
                  </a:cubicBezTo>
                  <a:cubicBezTo>
                    <a:pt x="53" y="20"/>
                    <a:pt x="49" y="18"/>
                    <a:pt x="43" y="18"/>
                  </a:cubicBezTo>
                  <a:cubicBezTo>
                    <a:pt x="47" y="13"/>
                    <a:pt x="48" y="9"/>
                    <a:pt x="47" y="8"/>
                  </a:cubicBezTo>
                  <a:cubicBezTo>
                    <a:pt x="45" y="7"/>
                    <a:pt x="43" y="7"/>
                    <a:pt x="39" y="9"/>
                  </a:cubicBezTo>
                  <a:cubicBezTo>
                    <a:pt x="39" y="5"/>
                    <a:pt x="39" y="2"/>
                    <a:pt x="37" y="1"/>
                  </a:cubicBezTo>
                  <a:cubicBezTo>
                    <a:pt x="35" y="1"/>
                    <a:pt x="33" y="3"/>
                    <a:pt x="30" y="6"/>
                  </a:cubicBezTo>
                  <a:cubicBezTo>
                    <a:pt x="29" y="2"/>
                    <a:pt x="27" y="0"/>
                    <a:pt x="25" y="0"/>
                  </a:cubicBezTo>
                  <a:cubicBezTo>
                    <a:pt x="24" y="0"/>
                    <a:pt x="22" y="2"/>
                    <a:pt x="21" y="6"/>
                  </a:cubicBezTo>
                  <a:cubicBezTo>
                    <a:pt x="19" y="3"/>
                    <a:pt x="16" y="2"/>
                    <a:pt x="15" y="2"/>
                  </a:cubicBezTo>
                  <a:cubicBezTo>
                    <a:pt x="13" y="3"/>
                    <a:pt x="13" y="6"/>
                    <a:pt x="14" y="11"/>
                  </a:cubicBezTo>
                  <a:cubicBezTo>
                    <a:pt x="10" y="9"/>
                    <a:pt x="6" y="9"/>
                    <a:pt x="5" y="10"/>
                  </a:cubicBezTo>
                  <a:cubicBezTo>
                    <a:pt x="4" y="12"/>
                    <a:pt x="5" y="15"/>
                    <a:pt x="9" y="19"/>
                  </a:cubicBezTo>
                  <a:cubicBezTo>
                    <a:pt x="4" y="20"/>
                    <a:pt x="0" y="21"/>
                    <a:pt x="0" y="23"/>
                  </a:cubicBezTo>
                  <a:cubicBezTo>
                    <a:pt x="0" y="24"/>
                    <a:pt x="1" y="26"/>
                    <a:pt x="4" y="27"/>
                  </a:cubicBezTo>
                  <a:cubicBezTo>
                    <a:pt x="1" y="29"/>
                    <a:pt x="0" y="31"/>
                    <a:pt x="0" y="32"/>
                  </a:cubicBezTo>
                  <a:cubicBezTo>
                    <a:pt x="1" y="34"/>
                    <a:pt x="5" y="35"/>
                    <a:pt x="11" y="36"/>
                  </a:cubicBezTo>
                  <a:cubicBezTo>
                    <a:pt x="7" y="41"/>
                    <a:pt x="6" y="45"/>
                    <a:pt x="8" y="46"/>
                  </a:cubicBezTo>
                  <a:cubicBezTo>
                    <a:pt x="9" y="47"/>
                    <a:pt x="12" y="47"/>
                    <a:pt x="15" y="45"/>
                  </a:cubicBezTo>
                  <a:cubicBezTo>
                    <a:pt x="15" y="49"/>
                    <a:pt x="16" y="52"/>
                    <a:pt x="17" y="52"/>
                  </a:cubicBezTo>
                  <a:cubicBezTo>
                    <a:pt x="19" y="53"/>
                    <a:pt x="21" y="51"/>
                    <a:pt x="24" y="48"/>
                  </a:cubicBezTo>
                  <a:cubicBezTo>
                    <a:pt x="25" y="52"/>
                    <a:pt x="27" y="54"/>
                    <a:pt x="29" y="54"/>
                  </a:cubicBezTo>
                  <a:cubicBezTo>
                    <a:pt x="30" y="54"/>
                    <a:pt x="32" y="52"/>
                    <a:pt x="33" y="48"/>
                  </a:cubicBezTo>
                  <a:cubicBezTo>
                    <a:pt x="35" y="51"/>
                    <a:pt x="38" y="52"/>
                    <a:pt x="39" y="51"/>
                  </a:cubicBezTo>
                  <a:cubicBezTo>
                    <a:pt x="41" y="51"/>
                    <a:pt x="41" y="47"/>
                    <a:pt x="40" y="43"/>
                  </a:cubicBezTo>
                  <a:cubicBezTo>
                    <a:pt x="45" y="44"/>
                    <a:pt x="48" y="45"/>
                    <a:pt x="49" y="43"/>
                  </a:cubicBezTo>
                  <a:cubicBezTo>
                    <a:pt x="50" y="42"/>
                    <a:pt x="49" y="39"/>
                    <a:pt x="46" y="35"/>
                  </a:cubicBezTo>
                  <a:cubicBezTo>
                    <a:pt x="51" y="34"/>
                    <a:pt x="54" y="33"/>
                    <a:pt x="54" y="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-5482" y="3721714"/>
              <a:ext cx="572070" cy="2025949"/>
            </a:xfrm>
            <a:custGeom>
              <a:avLst/>
              <a:gdLst>
                <a:gd name="connsiteX0" fmla="*/ 571311 w 572070"/>
                <a:gd name="connsiteY0" fmla="*/ 698 h 2025949"/>
                <a:gd name="connsiteX1" fmla="*/ 535841 w 572070"/>
                <a:gd name="connsiteY1" fmla="*/ 157150 h 2025949"/>
                <a:gd name="connsiteX2" fmla="*/ 43954 w 572070"/>
                <a:gd name="connsiteY2" fmla="*/ 1914280 h 2025949"/>
                <a:gd name="connsiteX3" fmla="*/ 0 w 572070"/>
                <a:gd name="connsiteY3" fmla="*/ 2025949 h 2025949"/>
                <a:gd name="connsiteX4" fmla="*/ 0 w 572070"/>
                <a:gd name="connsiteY4" fmla="*/ 1931247 h 2025949"/>
                <a:gd name="connsiteX5" fmla="*/ 38961 w 572070"/>
                <a:gd name="connsiteY5" fmla="*/ 1823186 h 2025949"/>
                <a:gd name="connsiteX6" fmla="*/ 487112 w 572070"/>
                <a:gd name="connsiteY6" fmla="*/ 146883 h 2025949"/>
                <a:gd name="connsiteX7" fmla="*/ 571311 w 572070"/>
                <a:gd name="connsiteY7" fmla="*/ 698 h 202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070" h="2025949">
                  <a:moveTo>
                    <a:pt x="571311" y="698"/>
                  </a:moveTo>
                  <a:cubicBezTo>
                    <a:pt x="574851" y="6404"/>
                    <a:pt x="566519" y="47998"/>
                    <a:pt x="535841" y="157150"/>
                  </a:cubicBezTo>
                  <a:cubicBezTo>
                    <a:pt x="455308" y="443674"/>
                    <a:pt x="262063" y="1332539"/>
                    <a:pt x="43954" y="1914280"/>
                  </a:cubicBezTo>
                  <a:lnTo>
                    <a:pt x="0" y="2025949"/>
                  </a:lnTo>
                  <a:lnTo>
                    <a:pt x="0" y="1931247"/>
                  </a:lnTo>
                  <a:lnTo>
                    <a:pt x="38961" y="1823186"/>
                  </a:lnTo>
                  <a:cubicBezTo>
                    <a:pt x="257758" y="1197543"/>
                    <a:pt x="459012" y="348382"/>
                    <a:pt x="487112" y="146883"/>
                  </a:cubicBezTo>
                  <a:cubicBezTo>
                    <a:pt x="498274" y="149283"/>
                    <a:pt x="563523" y="-11856"/>
                    <a:pt x="571311" y="69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404351" y="4895423"/>
              <a:ext cx="203734" cy="1962577"/>
            </a:xfrm>
            <a:custGeom>
              <a:avLst/>
              <a:gdLst>
                <a:gd name="connsiteX0" fmla="*/ 203734 w 203734"/>
                <a:gd name="connsiteY0" fmla="*/ 34 h 1962577"/>
                <a:gd name="connsiteX1" fmla="*/ 38502 w 203734"/>
                <a:gd name="connsiteY1" fmla="*/ 1942127 h 1962577"/>
                <a:gd name="connsiteX2" fmla="*/ 38124 w 203734"/>
                <a:gd name="connsiteY2" fmla="*/ 1962577 h 1962577"/>
                <a:gd name="connsiteX3" fmla="*/ 0 w 203734"/>
                <a:gd name="connsiteY3" fmla="*/ 1962577 h 1962577"/>
                <a:gd name="connsiteX4" fmla="*/ 861 w 203734"/>
                <a:gd name="connsiteY4" fmla="*/ 1930481 h 1962577"/>
                <a:gd name="connsiteX5" fmla="*/ 168890 w 203734"/>
                <a:gd name="connsiteY5" fmla="*/ 27735 h 1962577"/>
                <a:gd name="connsiteX6" fmla="*/ 203734 w 203734"/>
                <a:gd name="connsiteY6" fmla="*/ 34 h 196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734" h="1962577">
                  <a:moveTo>
                    <a:pt x="203734" y="34"/>
                  </a:moveTo>
                  <a:cubicBezTo>
                    <a:pt x="84994" y="510675"/>
                    <a:pt x="48957" y="1435542"/>
                    <a:pt x="38502" y="1942127"/>
                  </a:cubicBezTo>
                  <a:lnTo>
                    <a:pt x="38124" y="1962577"/>
                  </a:lnTo>
                  <a:lnTo>
                    <a:pt x="0" y="1962577"/>
                  </a:lnTo>
                  <a:lnTo>
                    <a:pt x="861" y="1930481"/>
                  </a:lnTo>
                  <a:cubicBezTo>
                    <a:pt x="15196" y="1428054"/>
                    <a:pt x="54378" y="534635"/>
                    <a:pt x="168890" y="27735"/>
                  </a:cubicBezTo>
                  <a:cubicBezTo>
                    <a:pt x="168890" y="27735"/>
                    <a:pt x="186897" y="-1137"/>
                    <a:pt x="203734" y="3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 rot="16304340" flipH="1">
              <a:off x="178634" y="4276817"/>
              <a:ext cx="888787" cy="885044"/>
              <a:chOff x="4277517" y="3752400"/>
              <a:chExt cx="1154448" cy="1149586"/>
            </a:xfrm>
          </p:grpSpPr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 rot="21259688" flipH="1">
                <a:off x="4277517" y="3752400"/>
                <a:ext cx="1154448" cy="1149586"/>
              </a:xfrm>
              <a:custGeom>
                <a:avLst/>
                <a:gdLst>
                  <a:gd name="T0" fmla="*/ 272 w 355"/>
                  <a:gd name="T1" fmla="*/ 16 h 352"/>
                  <a:gd name="T2" fmla="*/ 178 w 355"/>
                  <a:gd name="T3" fmla="*/ 41 h 352"/>
                  <a:gd name="T4" fmla="*/ 137 w 355"/>
                  <a:gd name="T5" fmla="*/ 36 h 352"/>
                  <a:gd name="T6" fmla="*/ 66 w 355"/>
                  <a:gd name="T7" fmla="*/ 51 h 352"/>
                  <a:gd name="T8" fmla="*/ 62 w 355"/>
                  <a:gd name="T9" fmla="*/ 142 h 352"/>
                  <a:gd name="T10" fmla="*/ 32 w 355"/>
                  <a:gd name="T11" fmla="*/ 251 h 352"/>
                  <a:gd name="T12" fmla="*/ 129 w 355"/>
                  <a:gd name="T13" fmla="*/ 291 h 352"/>
                  <a:gd name="T14" fmla="*/ 226 w 355"/>
                  <a:gd name="T15" fmla="*/ 350 h 352"/>
                  <a:gd name="T16" fmla="*/ 291 w 355"/>
                  <a:gd name="T17" fmla="*/ 262 h 352"/>
                  <a:gd name="T18" fmla="*/ 352 w 355"/>
                  <a:gd name="T19" fmla="*/ 207 h 352"/>
                  <a:gd name="T20" fmla="*/ 317 w 355"/>
                  <a:gd name="T21" fmla="*/ 117 h 352"/>
                  <a:gd name="T22" fmla="*/ 272 w 355"/>
                  <a:gd name="T23" fmla="*/ 1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5" h="352">
                    <a:moveTo>
                      <a:pt x="272" y="16"/>
                    </a:moveTo>
                    <a:cubicBezTo>
                      <a:pt x="230" y="0"/>
                      <a:pt x="208" y="40"/>
                      <a:pt x="178" y="41"/>
                    </a:cubicBezTo>
                    <a:cubicBezTo>
                      <a:pt x="163" y="42"/>
                      <a:pt x="150" y="39"/>
                      <a:pt x="137" y="36"/>
                    </a:cubicBezTo>
                    <a:cubicBezTo>
                      <a:pt x="110" y="30"/>
                      <a:pt x="86" y="24"/>
                      <a:pt x="66" y="51"/>
                    </a:cubicBezTo>
                    <a:cubicBezTo>
                      <a:pt x="40" y="89"/>
                      <a:pt x="77" y="121"/>
                      <a:pt x="62" y="142"/>
                    </a:cubicBezTo>
                    <a:cubicBezTo>
                      <a:pt x="47" y="163"/>
                      <a:pt x="0" y="212"/>
                      <a:pt x="32" y="251"/>
                    </a:cubicBezTo>
                    <a:cubicBezTo>
                      <a:pt x="63" y="289"/>
                      <a:pt x="102" y="274"/>
                      <a:pt x="129" y="291"/>
                    </a:cubicBezTo>
                    <a:cubicBezTo>
                      <a:pt x="156" y="308"/>
                      <a:pt x="180" y="352"/>
                      <a:pt x="226" y="350"/>
                    </a:cubicBezTo>
                    <a:cubicBezTo>
                      <a:pt x="269" y="348"/>
                      <a:pt x="253" y="270"/>
                      <a:pt x="291" y="262"/>
                    </a:cubicBezTo>
                    <a:cubicBezTo>
                      <a:pt x="321" y="255"/>
                      <a:pt x="349" y="233"/>
                      <a:pt x="352" y="207"/>
                    </a:cubicBezTo>
                    <a:cubicBezTo>
                      <a:pt x="355" y="182"/>
                      <a:pt x="322" y="150"/>
                      <a:pt x="317" y="117"/>
                    </a:cubicBezTo>
                    <a:cubicBezTo>
                      <a:pt x="314" y="94"/>
                      <a:pt x="301" y="27"/>
                      <a:pt x="272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 rot="18790958" flipH="1">
                <a:off x="4338999" y="3813623"/>
                <a:ext cx="1031484" cy="1027140"/>
              </a:xfrm>
              <a:custGeom>
                <a:avLst/>
                <a:gdLst>
                  <a:gd name="T0" fmla="*/ 272 w 355"/>
                  <a:gd name="T1" fmla="*/ 16 h 352"/>
                  <a:gd name="T2" fmla="*/ 178 w 355"/>
                  <a:gd name="T3" fmla="*/ 41 h 352"/>
                  <a:gd name="T4" fmla="*/ 137 w 355"/>
                  <a:gd name="T5" fmla="*/ 36 h 352"/>
                  <a:gd name="T6" fmla="*/ 66 w 355"/>
                  <a:gd name="T7" fmla="*/ 51 h 352"/>
                  <a:gd name="T8" fmla="*/ 62 w 355"/>
                  <a:gd name="T9" fmla="*/ 142 h 352"/>
                  <a:gd name="T10" fmla="*/ 32 w 355"/>
                  <a:gd name="T11" fmla="*/ 251 h 352"/>
                  <a:gd name="T12" fmla="*/ 129 w 355"/>
                  <a:gd name="T13" fmla="*/ 291 h 352"/>
                  <a:gd name="T14" fmla="*/ 226 w 355"/>
                  <a:gd name="T15" fmla="*/ 350 h 352"/>
                  <a:gd name="T16" fmla="*/ 291 w 355"/>
                  <a:gd name="T17" fmla="*/ 262 h 352"/>
                  <a:gd name="T18" fmla="*/ 352 w 355"/>
                  <a:gd name="T19" fmla="*/ 207 h 352"/>
                  <a:gd name="T20" fmla="*/ 317 w 355"/>
                  <a:gd name="T21" fmla="*/ 117 h 352"/>
                  <a:gd name="T22" fmla="*/ 272 w 355"/>
                  <a:gd name="T23" fmla="*/ 1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5" h="352">
                    <a:moveTo>
                      <a:pt x="272" y="16"/>
                    </a:moveTo>
                    <a:cubicBezTo>
                      <a:pt x="230" y="0"/>
                      <a:pt x="208" y="40"/>
                      <a:pt x="178" y="41"/>
                    </a:cubicBezTo>
                    <a:cubicBezTo>
                      <a:pt x="163" y="42"/>
                      <a:pt x="150" y="39"/>
                      <a:pt x="137" y="36"/>
                    </a:cubicBezTo>
                    <a:cubicBezTo>
                      <a:pt x="110" y="30"/>
                      <a:pt x="86" y="24"/>
                      <a:pt x="66" y="51"/>
                    </a:cubicBezTo>
                    <a:cubicBezTo>
                      <a:pt x="40" y="89"/>
                      <a:pt x="77" y="121"/>
                      <a:pt x="62" y="142"/>
                    </a:cubicBezTo>
                    <a:cubicBezTo>
                      <a:pt x="47" y="163"/>
                      <a:pt x="0" y="212"/>
                      <a:pt x="32" y="251"/>
                    </a:cubicBezTo>
                    <a:cubicBezTo>
                      <a:pt x="63" y="289"/>
                      <a:pt x="102" y="274"/>
                      <a:pt x="129" y="291"/>
                    </a:cubicBezTo>
                    <a:cubicBezTo>
                      <a:pt x="156" y="308"/>
                      <a:pt x="180" y="352"/>
                      <a:pt x="226" y="350"/>
                    </a:cubicBezTo>
                    <a:cubicBezTo>
                      <a:pt x="269" y="348"/>
                      <a:pt x="253" y="270"/>
                      <a:pt x="291" y="262"/>
                    </a:cubicBezTo>
                    <a:cubicBezTo>
                      <a:pt x="321" y="255"/>
                      <a:pt x="349" y="233"/>
                      <a:pt x="352" y="207"/>
                    </a:cubicBezTo>
                    <a:cubicBezTo>
                      <a:pt x="355" y="182"/>
                      <a:pt x="322" y="150"/>
                      <a:pt x="317" y="117"/>
                    </a:cubicBezTo>
                    <a:cubicBezTo>
                      <a:pt x="314" y="94"/>
                      <a:pt x="301" y="27"/>
                      <a:pt x="272" y="16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46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41"/>
              <p:cNvSpPr>
                <a:spLocks/>
              </p:cNvSpPr>
              <p:nvPr/>
            </p:nvSpPr>
            <p:spPr bwMode="auto">
              <a:xfrm rot="756312" flipH="1">
                <a:off x="4402943" y="3855259"/>
                <a:ext cx="903597" cy="943869"/>
              </a:xfrm>
              <a:custGeom>
                <a:avLst/>
                <a:gdLst>
                  <a:gd name="T0" fmla="*/ 167 w 179"/>
                  <a:gd name="T1" fmla="*/ 33 h 186"/>
                  <a:gd name="T2" fmla="*/ 132 w 179"/>
                  <a:gd name="T3" fmla="*/ 35 h 186"/>
                  <a:gd name="T4" fmla="*/ 107 w 179"/>
                  <a:gd name="T5" fmla="*/ 41 h 186"/>
                  <a:gd name="T6" fmla="*/ 60 w 179"/>
                  <a:gd name="T7" fmla="*/ 7 h 186"/>
                  <a:gd name="T8" fmla="*/ 51 w 179"/>
                  <a:gd name="T9" fmla="*/ 63 h 186"/>
                  <a:gd name="T10" fmla="*/ 8 w 179"/>
                  <a:gd name="T11" fmla="*/ 100 h 186"/>
                  <a:gd name="T12" fmla="*/ 53 w 179"/>
                  <a:gd name="T13" fmla="*/ 132 h 186"/>
                  <a:gd name="T14" fmla="*/ 60 w 179"/>
                  <a:gd name="T15" fmla="*/ 176 h 186"/>
                  <a:gd name="T16" fmla="*/ 89 w 179"/>
                  <a:gd name="T17" fmla="*/ 160 h 186"/>
                  <a:gd name="T18" fmla="*/ 113 w 179"/>
                  <a:gd name="T19" fmla="*/ 141 h 186"/>
                  <a:gd name="T20" fmla="*/ 166 w 179"/>
                  <a:gd name="T21" fmla="*/ 143 h 186"/>
                  <a:gd name="T22" fmla="*/ 140 w 179"/>
                  <a:gd name="T23" fmla="*/ 94 h 186"/>
                  <a:gd name="T24" fmla="*/ 167 w 179"/>
                  <a:gd name="T25" fmla="*/ 3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86">
                    <a:moveTo>
                      <a:pt x="167" y="33"/>
                    </a:moveTo>
                    <a:cubicBezTo>
                      <a:pt x="157" y="24"/>
                      <a:pt x="144" y="29"/>
                      <a:pt x="132" y="35"/>
                    </a:cubicBezTo>
                    <a:cubicBezTo>
                      <a:pt x="122" y="39"/>
                      <a:pt x="113" y="44"/>
                      <a:pt x="107" y="41"/>
                    </a:cubicBezTo>
                    <a:cubicBezTo>
                      <a:pt x="84" y="33"/>
                      <a:pt x="85" y="0"/>
                      <a:pt x="60" y="7"/>
                    </a:cubicBezTo>
                    <a:cubicBezTo>
                      <a:pt x="34" y="14"/>
                      <a:pt x="63" y="56"/>
                      <a:pt x="51" y="63"/>
                    </a:cubicBezTo>
                    <a:cubicBezTo>
                      <a:pt x="40" y="70"/>
                      <a:pt x="0" y="74"/>
                      <a:pt x="8" y="100"/>
                    </a:cubicBezTo>
                    <a:cubicBezTo>
                      <a:pt x="15" y="125"/>
                      <a:pt x="43" y="119"/>
                      <a:pt x="53" y="132"/>
                    </a:cubicBezTo>
                    <a:cubicBezTo>
                      <a:pt x="62" y="146"/>
                      <a:pt x="46" y="158"/>
                      <a:pt x="60" y="176"/>
                    </a:cubicBezTo>
                    <a:cubicBezTo>
                      <a:pt x="68" y="186"/>
                      <a:pt x="78" y="173"/>
                      <a:pt x="89" y="160"/>
                    </a:cubicBezTo>
                    <a:cubicBezTo>
                      <a:pt x="98" y="148"/>
                      <a:pt x="106" y="136"/>
                      <a:pt x="113" y="141"/>
                    </a:cubicBezTo>
                    <a:cubicBezTo>
                      <a:pt x="127" y="150"/>
                      <a:pt x="159" y="154"/>
                      <a:pt x="166" y="143"/>
                    </a:cubicBezTo>
                    <a:cubicBezTo>
                      <a:pt x="173" y="131"/>
                      <a:pt x="147" y="110"/>
                      <a:pt x="140" y="94"/>
                    </a:cubicBezTo>
                    <a:cubicBezTo>
                      <a:pt x="133" y="78"/>
                      <a:pt x="179" y="44"/>
                      <a:pt x="167" y="33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1"/>
              <p:cNvSpPr>
                <a:spLocks/>
              </p:cNvSpPr>
              <p:nvPr/>
            </p:nvSpPr>
            <p:spPr bwMode="auto">
              <a:xfrm rot="19656312" flipH="1">
                <a:off x="4620471" y="4082482"/>
                <a:ext cx="468541" cy="489422"/>
              </a:xfrm>
              <a:custGeom>
                <a:avLst/>
                <a:gdLst>
                  <a:gd name="T0" fmla="*/ 167 w 179"/>
                  <a:gd name="T1" fmla="*/ 33 h 186"/>
                  <a:gd name="T2" fmla="*/ 132 w 179"/>
                  <a:gd name="T3" fmla="*/ 35 h 186"/>
                  <a:gd name="T4" fmla="*/ 107 w 179"/>
                  <a:gd name="T5" fmla="*/ 41 h 186"/>
                  <a:gd name="T6" fmla="*/ 60 w 179"/>
                  <a:gd name="T7" fmla="*/ 7 h 186"/>
                  <a:gd name="T8" fmla="*/ 51 w 179"/>
                  <a:gd name="T9" fmla="*/ 63 h 186"/>
                  <a:gd name="T10" fmla="*/ 8 w 179"/>
                  <a:gd name="T11" fmla="*/ 100 h 186"/>
                  <a:gd name="T12" fmla="*/ 53 w 179"/>
                  <a:gd name="T13" fmla="*/ 132 h 186"/>
                  <a:gd name="T14" fmla="*/ 60 w 179"/>
                  <a:gd name="T15" fmla="*/ 176 h 186"/>
                  <a:gd name="T16" fmla="*/ 89 w 179"/>
                  <a:gd name="T17" fmla="*/ 160 h 186"/>
                  <a:gd name="T18" fmla="*/ 113 w 179"/>
                  <a:gd name="T19" fmla="*/ 141 h 186"/>
                  <a:gd name="T20" fmla="*/ 166 w 179"/>
                  <a:gd name="T21" fmla="*/ 143 h 186"/>
                  <a:gd name="T22" fmla="*/ 140 w 179"/>
                  <a:gd name="T23" fmla="*/ 94 h 186"/>
                  <a:gd name="T24" fmla="*/ 167 w 179"/>
                  <a:gd name="T25" fmla="*/ 3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86">
                    <a:moveTo>
                      <a:pt x="167" y="33"/>
                    </a:moveTo>
                    <a:cubicBezTo>
                      <a:pt x="157" y="24"/>
                      <a:pt x="144" y="29"/>
                      <a:pt x="132" y="35"/>
                    </a:cubicBezTo>
                    <a:cubicBezTo>
                      <a:pt x="122" y="39"/>
                      <a:pt x="113" y="44"/>
                      <a:pt x="107" y="41"/>
                    </a:cubicBezTo>
                    <a:cubicBezTo>
                      <a:pt x="84" y="33"/>
                      <a:pt x="85" y="0"/>
                      <a:pt x="60" y="7"/>
                    </a:cubicBezTo>
                    <a:cubicBezTo>
                      <a:pt x="34" y="14"/>
                      <a:pt x="63" y="56"/>
                      <a:pt x="51" y="63"/>
                    </a:cubicBezTo>
                    <a:cubicBezTo>
                      <a:pt x="40" y="70"/>
                      <a:pt x="0" y="74"/>
                      <a:pt x="8" y="100"/>
                    </a:cubicBezTo>
                    <a:cubicBezTo>
                      <a:pt x="15" y="125"/>
                      <a:pt x="43" y="119"/>
                      <a:pt x="53" y="132"/>
                    </a:cubicBezTo>
                    <a:cubicBezTo>
                      <a:pt x="62" y="146"/>
                      <a:pt x="46" y="158"/>
                      <a:pt x="60" y="176"/>
                    </a:cubicBezTo>
                    <a:cubicBezTo>
                      <a:pt x="68" y="186"/>
                      <a:pt x="78" y="173"/>
                      <a:pt x="89" y="160"/>
                    </a:cubicBezTo>
                    <a:cubicBezTo>
                      <a:pt x="98" y="148"/>
                      <a:pt x="106" y="136"/>
                      <a:pt x="113" y="141"/>
                    </a:cubicBezTo>
                    <a:cubicBezTo>
                      <a:pt x="127" y="150"/>
                      <a:pt x="159" y="154"/>
                      <a:pt x="166" y="143"/>
                    </a:cubicBezTo>
                    <a:cubicBezTo>
                      <a:pt x="173" y="131"/>
                      <a:pt x="147" y="110"/>
                      <a:pt x="140" y="94"/>
                    </a:cubicBezTo>
                    <a:cubicBezTo>
                      <a:pt x="133" y="78"/>
                      <a:pt x="179" y="44"/>
                      <a:pt x="167" y="3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2"/>
              <p:cNvSpPr>
                <a:spLocks/>
              </p:cNvSpPr>
              <p:nvPr/>
            </p:nvSpPr>
            <p:spPr bwMode="auto">
              <a:xfrm rot="19656312" flipH="1">
                <a:off x="4765993" y="4239097"/>
                <a:ext cx="177497" cy="176192"/>
              </a:xfrm>
              <a:custGeom>
                <a:avLst/>
                <a:gdLst>
                  <a:gd name="T0" fmla="*/ 68 w 68"/>
                  <a:gd name="T1" fmla="*/ 31 h 67"/>
                  <a:gd name="T2" fmla="*/ 59 w 68"/>
                  <a:gd name="T3" fmla="*/ 26 h 67"/>
                  <a:gd name="T4" fmla="*/ 63 w 68"/>
                  <a:gd name="T5" fmla="*/ 17 h 67"/>
                  <a:gd name="T6" fmla="*/ 55 w 68"/>
                  <a:gd name="T7" fmla="*/ 16 h 67"/>
                  <a:gd name="T8" fmla="*/ 55 w 68"/>
                  <a:gd name="T9" fmla="*/ 7 h 67"/>
                  <a:gd name="T10" fmla="*/ 45 w 68"/>
                  <a:gd name="T11" fmla="*/ 10 h 67"/>
                  <a:gd name="T12" fmla="*/ 41 w 68"/>
                  <a:gd name="T13" fmla="*/ 0 h 67"/>
                  <a:gd name="T14" fmla="*/ 33 w 68"/>
                  <a:gd name="T15" fmla="*/ 9 h 67"/>
                  <a:gd name="T16" fmla="*/ 24 w 68"/>
                  <a:gd name="T17" fmla="*/ 1 h 67"/>
                  <a:gd name="T18" fmla="*/ 21 w 68"/>
                  <a:gd name="T19" fmla="*/ 8 h 67"/>
                  <a:gd name="T20" fmla="*/ 14 w 68"/>
                  <a:gd name="T21" fmla="*/ 6 h 67"/>
                  <a:gd name="T22" fmla="*/ 15 w 68"/>
                  <a:gd name="T23" fmla="*/ 20 h 67"/>
                  <a:gd name="T24" fmla="*/ 2 w 68"/>
                  <a:gd name="T25" fmla="*/ 22 h 67"/>
                  <a:gd name="T26" fmla="*/ 7 w 68"/>
                  <a:gd name="T27" fmla="*/ 30 h 67"/>
                  <a:gd name="T28" fmla="*/ 0 w 68"/>
                  <a:gd name="T29" fmla="*/ 36 h 67"/>
                  <a:gd name="T30" fmla="*/ 9 w 68"/>
                  <a:gd name="T31" fmla="*/ 41 h 67"/>
                  <a:gd name="T32" fmla="*/ 4 w 68"/>
                  <a:gd name="T33" fmla="*/ 50 h 67"/>
                  <a:gd name="T34" fmla="*/ 13 w 68"/>
                  <a:gd name="T35" fmla="*/ 51 h 67"/>
                  <a:gd name="T36" fmla="*/ 13 w 68"/>
                  <a:gd name="T37" fmla="*/ 60 h 67"/>
                  <a:gd name="T38" fmla="*/ 23 w 68"/>
                  <a:gd name="T39" fmla="*/ 56 h 67"/>
                  <a:gd name="T40" fmla="*/ 27 w 68"/>
                  <a:gd name="T41" fmla="*/ 67 h 67"/>
                  <a:gd name="T42" fmla="*/ 35 w 68"/>
                  <a:gd name="T43" fmla="*/ 58 h 67"/>
                  <a:gd name="T44" fmla="*/ 44 w 68"/>
                  <a:gd name="T45" fmla="*/ 66 h 67"/>
                  <a:gd name="T46" fmla="*/ 47 w 68"/>
                  <a:gd name="T47" fmla="*/ 59 h 67"/>
                  <a:gd name="T48" fmla="*/ 54 w 68"/>
                  <a:gd name="T49" fmla="*/ 61 h 67"/>
                  <a:gd name="T50" fmla="*/ 52 w 68"/>
                  <a:gd name="T51" fmla="*/ 47 h 67"/>
                  <a:gd name="T52" fmla="*/ 66 w 68"/>
                  <a:gd name="T53" fmla="*/ 45 h 67"/>
                  <a:gd name="T54" fmla="*/ 60 w 68"/>
                  <a:gd name="T55" fmla="*/ 37 h 67"/>
                  <a:gd name="T56" fmla="*/ 68 w 68"/>
                  <a:gd name="T57" fmla="*/ 3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8" h="67">
                    <a:moveTo>
                      <a:pt x="68" y="31"/>
                    </a:moveTo>
                    <a:cubicBezTo>
                      <a:pt x="67" y="29"/>
                      <a:pt x="64" y="27"/>
                      <a:pt x="59" y="26"/>
                    </a:cubicBezTo>
                    <a:cubicBezTo>
                      <a:pt x="63" y="22"/>
                      <a:pt x="64" y="19"/>
                      <a:pt x="63" y="17"/>
                    </a:cubicBezTo>
                    <a:cubicBezTo>
                      <a:pt x="62" y="15"/>
                      <a:pt x="59" y="15"/>
                      <a:pt x="55" y="16"/>
                    </a:cubicBezTo>
                    <a:cubicBezTo>
                      <a:pt x="56" y="11"/>
                      <a:pt x="56" y="8"/>
                      <a:pt x="55" y="7"/>
                    </a:cubicBezTo>
                    <a:cubicBezTo>
                      <a:pt x="53" y="5"/>
                      <a:pt x="49" y="7"/>
                      <a:pt x="45" y="10"/>
                    </a:cubicBezTo>
                    <a:cubicBezTo>
                      <a:pt x="44" y="4"/>
                      <a:pt x="43" y="1"/>
                      <a:pt x="41" y="0"/>
                    </a:cubicBezTo>
                    <a:cubicBezTo>
                      <a:pt x="38" y="0"/>
                      <a:pt x="35" y="3"/>
                      <a:pt x="33" y="9"/>
                    </a:cubicBezTo>
                    <a:cubicBezTo>
                      <a:pt x="29" y="3"/>
                      <a:pt x="26" y="0"/>
                      <a:pt x="24" y="1"/>
                    </a:cubicBezTo>
                    <a:cubicBezTo>
                      <a:pt x="22" y="1"/>
                      <a:pt x="21" y="4"/>
                      <a:pt x="21" y="8"/>
                    </a:cubicBezTo>
                    <a:cubicBezTo>
                      <a:pt x="18" y="6"/>
                      <a:pt x="15" y="5"/>
                      <a:pt x="14" y="6"/>
                    </a:cubicBezTo>
                    <a:cubicBezTo>
                      <a:pt x="12" y="8"/>
                      <a:pt x="12" y="13"/>
                      <a:pt x="15" y="20"/>
                    </a:cubicBezTo>
                    <a:cubicBezTo>
                      <a:pt x="8" y="19"/>
                      <a:pt x="3" y="19"/>
                      <a:pt x="2" y="22"/>
                    </a:cubicBezTo>
                    <a:cubicBezTo>
                      <a:pt x="1" y="24"/>
                      <a:pt x="3" y="27"/>
                      <a:pt x="7" y="30"/>
                    </a:cubicBezTo>
                    <a:cubicBezTo>
                      <a:pt x="3" y="32"/>
                      <a:pt x="0" y="34"/>
                      <a:pt x="0" y="36"/>
                    </a:cubicBezTo>
                    <a:cubicBezTo>
                      <a:pt x="0" y="38"/>
                      <a:pt x="3" y="40"/>
                      <a:pt x="9" y="41"/>
                    </a:cubicBezTo>
                    <a:cubicBezTo>
                      <a:pt x="5" y="45"/>
                      <a:pt x="3" y="48"/>
                      <a:pt x="4" y="50"/>
                    </a:cubicBezTo>
                    <a:cubicBezTo>
                      <a:pt x="5" y="52"/>
                      <a:pt x="8" y="52"/>
                      <a:pt x="13" y="51"/>
                    </a:cubicBezTo>
                    <a:cubicBezTo>
                      <a:pt x="11" y="55"/>
                      <a:pt x="11" y="59"/>
                      <a:pt x="13" y="60"/>
                    </a:cubicBezTo>
                    <a:cubicBezTo>
                      <a:pt x="15" y="61"/>
                      <a:pt x="18" y="60"/>
                      <a:pt x="23" y="56"/>
                    </a:cubicBezTo>
                    <a:cubicBezTo>
                      <a:pt x="23" y="62"/>
                      <a:pt x="25" y="66"/>
                      <a:pt x="27" y="67"/>
                    </a:cubicBezTo>
                    <a:cubicBezTo>
                      <a:pt x="29" y="67"/>
                      <a:pt x="32" y="64"/>
                      <a:pt x="35" y="58"/>
                    </a:cubicBezTo>
                    <a:cubicBezTo>
                      <a:pt x="38" y="64"/>
                      <a:pt x="41" y="66"/>
                      <a:pt x="44" y="66"/>
                    </a:cubicBezTo>
                    <a:cubicBezTo>
                      <a:pt x="45" y="65"/>
                      <a:pt x="46" y="63"/>
                      <a:pt x="47" y="59"/>
                    </a:cubicBezTo>
                    <a:cubicBezTo>
                      <a:pt x="50" y="61"/>
                      <a:pt x="52" y="62"/>
                      <a:pt x="54" y="61"/>
                    </a:cubicBezTo>
                    <a:cubicBezTo>
                      <a:pt x="56" y="59"/>
                      <a:pt x="55" y="54"/>
                      <a:pt x="52" y="47"/>
                    </a:cubicBezTo>
                    <a:cubicBezTo>
                      <a:pt x="59" y="48"/>
                      <a:pt x="65" y="47"/>
                      <a:pt x="66" y="45"/>
                    </a:cubicBezTo>
                    <a:cubicBezTo>
                      <a:pt x="66" y="43"/>
                      <a:pt x="64" y="40"/>
                      <a:pt x="60" y="37"/>
                    </a:cubicBezTo>
                    <a:cubicBezTo>
                      <a:pt x="65" y="35"/>
                      <a:pt x="68" y="33"/>
                      <a:pt x="68" y="31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10666412" y="2618021"/>
            <a:ext cx="1376735" cy="4239979"/>
            <a:chOff x="10666412" y="2618021"/>
            <a:chExt cx="1376735" cy="4239979"/>
          </a:xfrm>
        </p:grpSpPr>
        <p:sp>
          <p:nvSpPr>
            <p:cNvPr id="82" name="Freeform 13"/>
            <p:cNvSpPr>
              <a:spLocks noEditPoints="1"/>
            </p:cNvSpPr>
            <p:nvPr/>
          </p:nvSpPr>
          <p:spPr bwMode="auto">
            <a:xfrm>
              <a:off x="11081335" y="4464333"/>
              <a:ext cx="842070" cy="2393667"/>
            </a:xfrm>
            <a:custGeom>
              <a:avLst/>
              <a:gdLst>
                <a:gd name="T0" fmla="*/ 31 w 274"/>
                <a:gd name="T1" fmla="*/ 768 h 826"/>
                <a:gd name="T2" fmla="*/ 21 w 274"/>
                <a:gd name="T3" fmla="*/ 826 h 826"/>
                <a:gd name="T4" fmla="*/ 29 w 274"/>
                <a:gd name="T5" fmla="*/ 826 h 826"/>
                <a:gd name="T6" fmla="*/ 107 w 274"/>
                <a:gd name="T7" fmla="*/ 491 h 826"/>
                <a:gd name="T8" fmla="*/ 139 w 274"/>
                <a:gd name="T9" fmla="*/ 364 h 826"/>
                <a:gd name="T10" fmla="*/ 272 w 274"/>
                <a:gd name="T11" fmla="*/ 359 h 826"/>
                <a:gd name="T12" fmla="*/ 274 w 274"/>
                <a:gd name="T13" fmla="*/ 351 h 826"/>
                <a:gd name="T14" fmla="*/ 141 w 274"/>
                <a:gd name="T15" fmla="*/ 354 h 826"/>
                <a:gd name="T16" fmla="*/ 139 w 274"/>
                <a:gd name="T17" fmla="*/ 0 h 826"/>
                <a:gd name="T18" fmla="*/ 132 w 274"/>
                <a:gd name="T19" fmla="*/ 3 h 826"/>
                <a:gd name="T20" fmla="*/ 131 w 274"/>
                <a:gd name="T21" fmla="*/ 357 h 826"/>
                <a:gd name="T22" fmla="*/ 96 w 274"/>
                <a:gd name="T23" fmla="*/ 382 h 826"/>
                <a:gd name="T24" fmla="*/ 50 w 274"/>
                <a:gd name="T25" fmla="*/ 451 h 826"/>
                <a:gd name="T26" fmla="*/ 21 w 274"/>
                <a:gd name="T27" fmla="*/ 393 h 826"/>
                <a:gd name="T28" fmla="*/ 14 w 274"/>
                <a:gd name="T29" fmla="*/ 396 h 826"/>
                <a:gd name="T30" fmla="*/ 45 w 274"/>
                <a:gd name="T31" fmla="*/ 462 h 826"/>
                <a:gd name="T32" fmla="*/ 31 w 274"/>
                <a:gd name="T33" fmla="*/ 768 h 826"/>
                <a:gd name="T34" fmla="*/ 102 w 274"/>
                <a:gd name="T35" fmla="*/ 389 h 826"/>
                <a:gd name="T36" fmla="*/ 129 w 274"/>
                <a:gd name="T37" fmla="*/ 369 h 826"/>
                <a:gd name="T38" fmla="*/ 98 w 274"/>
                <a:gd name="T39" fmla="*/ 489 h 826"/>
                <a:gd name="T40" fmla="*/ 36 w 274"/>
                <a:gd name="T41" fmla="*/ 744 h 826"/>
                <a:gd name="T42" fmla="*/ 102 w 274"/>
                <a:gd name="T43" fmla="*/ 389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4" h="826">
                  <a:moveTo>
                    <a:pt x="31" y="768"/>
                  </a:moveTo>
                  <a:cubicBezTo>
                    <a:pt x="27" y="787"/>
                    <a:pt x="24" y="806"/>
                    <a:pt x="21" y="826"/>
                  </a:cubicBezTo>
                  <a:cubicBezTo>
                    <a:pt x="29" y="826"/>
                    <a:pt x="29" y="826"/>
                    <a:pt x="29" y="826"/>
                  </a:cubicBezTo>
                  <a:cubicBezTo>
                    <a:pt x="51" y="698"/>
                    <a:pt x="81" y="589"/>
                    <a:pt x="107" y="491"/>
                  </a:cubicBezTo>
                  <a:cubicBezTo>
                    <a:pt x="118" y="446"/>
                    <a:pt x="129" y="404"/>
                    <a:pt x="139" y="364"/>
                  </a:cubicBezTo>
                  <a:cubicBezTo>
                    <a:pt x="174" y="348"/>
                    <a:pt x="219" y="346"/>
                    <a:pt x="272" y="359"/>
                  </a:cubicBezTo>
                  <a:cubicBezTo>
                    <a:pt x="274" y="351"/>
                    <a:pt x="274" y="351"/>
                    <a:pt x="274" y="351"/>
                  </a:cubicBezTo>
                  <a:cubicBezTo>
                    <a:pt x="222" y="338"/>
                    <a:pt x="178" y="338"/>
                    <a:pt x="141" y="354"/>
                  </a:cubicBezTo>
                  <a:cubicBezTo>
                    <a:pt x="173" y="217"/>
                    <a:pt x="184" y="107"/>
                    <a:pt x="139" y="0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77" y="109"/>
                    <a:pt x="164" y="220"/>
                    <a:pt x="131" y="357"/>
                  </a:cubicBezTo>
                  <a:cubicBezTo>
                    <a:pt x="119" y="364"/>
                    <a:pt x="107" y="372"/>
                    <a:pt x="96" y="382"/>
                  </a:cubicBezTo>
                  <a:cubicBezTo>
                    <a:pt x="76" y="401"/>
                    <a:pt x="61" y="424"/>
                    <a:pt x="50" y="451"/>
                  </a:cubicBezTo>
                  <a:cubicBezTo>
                    <a:pt x="21" y="393"/>
                    <a:pt x="21" y="393"/>
                    <a:pt x="21" y="393"/>
                  </a:cubicBezTo>
                  <a:cubicBezTo>
                    <a:pt x="14" y="396"/>
                    <a:pt x="14" y="396"/>
                    <a:pt x="14" y="396"/>
                  </a:cubicBezTo>
                  <a:cubicBezTo>
                    <a:pt x="45" y="462"/>
                    <a:pt x="45" y="462"/>
                    <a:pt x="45" y="462"/>
                  </a:cubicBezTo>
                  <a:cubicBezTo>
                    <a:pt x="0" y="584"/>
                    <a:pt x="29" y="756"/>
                    <a:pt x="31" y="768"/>
                  </a:cubicBezTo>
                  <a:close/>
                  <a:moveTo>
                    <a:pt x="102" y="389"/>
                  </a:moveTo>
                  <a:cubicBezTo>
                    <a:pt x="110" y="381"/>
                    <a:pt x="119" y="374"/>
                    <a:pt x="129" y="369"/>
                  </a:cubicBezTo>
                  <a:cubicBezTo>
                    <a:pt x="120" y="407"/>
                    <a:pt x="110" y="447"/>
                    <a:pt x="98" y="489"/>
                  </a:cubicBezTo>
                  <a:cubicBezTo>
                    <a:pt x="78" y="566"/>
                    <a:pt x="55" y="650"/>
                    <a:pt x="36" y="744"/>
                  </a:cubicBezTo>
                  <a:cubicBezTo>
                    <a:pt x="28" y="675"/>
                    <a:pt x="11" y="473"/>
                    <a:pt x="102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 rot="18719809">
              <a:off x="11765934" y="6045503"/>
              <a:ext cx="200698" cy="200698"/>
            </a:xfrm>
            <a:custGeom>
              <a:avLst/>
              <a:gdLst>
                <a:gd name="T0" fmla="*/ 108 w 108"/>
                <a:gd name="T1" fmla="*/ 48 h 108"/>
                <a:gd name="T2" fmla="*/ 98 w 108"/>
                <a:gd name="T3" fmla="*/ 41 h 108"/>
                <a:gd name="T4" fmla="*/ 102 w 108"/>
                <a:gd name="T5" fmla="*/ 30 h 108"/>
                <a:gd name="T6" fmla="*/ 84 w 108"/>
                <a:gd name="T7" fmla="*/ 28 h 108"/>
                <a:gd name="T8" fmla="*/ 85 w 108"/>
                <a:gd name="T9" fmla="*/ 10 h 108"/>
                <a:gd name="T10" fmla="*/ 69 w 108"/>
                <a:gd name="T11" fmla="*/ 16 h 108"/>
                <a:gd name="T12" fmla="*/ 62 w 108"/>
                <a:gd name="T13" fmla="*/ 0 h 108"/>
                <a:gd name="T14" fmla="*/ 52 w 108"/>
                <a:gd name="T15" fmla="*/ 10 h 108"/>
                <a:gd name="T16" fmla="*/ 41 w 108"/>
                <a:gd name="T17" fmla="*/ 1 h 108"/>
                <a:gd name="T18" fmla="*/ 35 w 108"/>
                <a:gd name="T19" fmla="*/ 16 h 108"/>
                <a:gd name="T20" fmla="*/ 20 w 108"/>
                <a:gd name="T21" fmla="*/ 12 h 108"/>
                <a:gd name="T22" fmla="*/ 21 w 108"/>
                <a:gd name="T23" fmla="*/ 27 h 108"/>
                <a:gd name="T24" fmla="*/ 6 w 108"/>
                <a:gd name="T25" fmla="*/ 29 h 108"/>
                <a:gd name="T26" fmla="*/ 18 w 108"/>
                <a:gd name="T27" fmla="*/ 47 h 108"/>
                <a:gd name="T28" fmla="*/ 0 w 108"/>
                <a:gd name="T29" fmla="*/ 60 h 108"/>
                <a:gd name="T30" fmla="*/ 10 w 108"/>
                <a:gd name="T31" fmla="*/ 67 h 108"/>
                <a:gd name="T32" fmla="*/ 5 w 108"/>
                <a:gd name="T33" fmla="*/ 78 h 108"/>
                <a:gd name="T34" fmla="*/ 24 w 108"/>
                <a:gd name="T35" fmla="*/ 80 h 108"/>
                <a:gd name="T36" fmla="*/ 23 w 108"/>
                <a:gd name="T37" fmla="*/ 98 h 108"/>
                <a:gd name="T38" fmla="*/ 39 w 108"/>
                <a:gd name="T39" fmla="*/ 92 h 108"/>
                <a:gd name="T40" fmla="*/ 46 w 108"/>
                <a:gd name="T41" fmla="*/ 107 h 108"/>
                <a:gd name="T42" fmla="*/ 56 w 108"/>
                <a:gd name="T43" fmla="*/ 97 h 108"/>
                <a:gd name="T44" fmla="*/ 67 w 108"/>
                <a:gd name="T45" fmla="*/ 106 h 108"/>
                <a:gd name="T46" fmla="*/ 73 w 108"/>
                <a:gd name="T47" fmla="*/ 91 h 108"/>
                <a:gd name="T48" fmla="*/ 88 w 108"/>
                <a:gd name="T49" fmla="*/ 96 h 108"/>
                <a:gd name="T50" fmla="*/ 87 w 108"/>
                <a:gd name="T51" fmla="*/ 81 h 108"/>
                <a:gd name="T52" fmla="*/ 102 w 108"/>
                <a:gd name="T53" fmla="*/ 78 h 108"/>
                <a:gd name="T54" fmla="*/ 90 w 108"/>
                <a:gd name="T55" fmla="*/ 60 h 108"/>
                <a:gd name="T56" fmla="*/ 108 w 108"/>
                <a:gd name="T57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8">
                  <a:moveTo>
                    <a:pt x="108" y="48"/>
                  </a:moveTo>
                  <a:cubicBezTo>
                    <a:pt x="107" y="45"/>
                    <a:pt x="104" y="43"/>
                    <a:pt x="98" y="41"/>
                  </a:cubicBezTo>
                  <a:cubicBezTo>
                    <a:pt x="102" y="37"/>
                    <a:pt x="104" y="33"/>
                    <a:pt x="102" y="30"/>
                  </a:cubicBezTo>
                  <a:cubicBezTo>
                    <a:pt x="101" y="27"/>
                    <a:pt x="94" y="26"/>
                    <a:pt x="84" y="28"/>
                  </a:cubicBezTo>
                  <a:cubicBezTo>
                    <a:pt x="88" y="19"/>
                    <a:pt x="88" y="12"/>
                    <a:pt x="85" y="10"/>
                  </a:cubicBezTo>
                  <a:cubicBezTo>
                    <a:pt x="82" y="8"/>
                    <a:pt x="76" y="10"/>
                    <a:pt x="69" y="16"/>
                  </a:cubicBezTo>
                  <a:cubicBezTo>
                    <a:pt x="68" y="7"/>
                    <a:pt x="65" y="1"/>
                    <a:pt x="62" y="0"/>
                  </a:cubicBezTo>
                  <a:cubicBezTo>
                    <a:pt x="59" y="0"/>
                    <a:pt x="55" y="4"/>
                    <a:pt x="52" y="10"/>
                  </a:cubicBezTo>
                  <a:cubicBezTo>
                    <a:pt x="48" y="4"/>
                    <a:pt x="44" y="1"/>
                    <a:pt x="41" y="1"/>
                  </a:cubicBezTo>
                  <a:cubicBezTo>
                    <a:pt x="37" y="2"/>
                    <a:pt x="35" y="8"/>
                    <a:pt x="35" y="16"/>
                  </a:cubicBezTo>
                  <a:cubicBezTo>
                    <a:pt x="28" y="12"/>
                    <a:pt x="22" y="10"/>
                    <a:pt x="20" y="12"/>
                  </a:cubicBezTo>
                  <a:cubicBezTo>
                    <a:pt x="17" y="14"/>
                    <a:pt x="18" y="20"/>
                    <a:pt x="21" y="27"/>
                  </a:cubicBezTo>
                  <a:cubicBezTo>
                    <a:pt x="13" y="26"/>
                    <a:pt x="7" y="26"/>
                    <a:pt x="6" y="29"/>
                  </a:cubicBezTo>
                  <a:cubicBezTo>
                    <a:pt x="4" y="33"/>
                    <a:pt x="9" y="40"/>
                    <a:pt x="18" y="47"/>
                  </a:cubicBezTo>
                  <a:cubicBezTo>
                    <a:pt x="6" y="51"/>
                    <a:pt x="0" y="56"/>
                    <a:pt x="0" y="60"/>
                  </a:cubicBezTo>
                  <a:cubicBezTo>
                    <a:pt x="0" y="63"/>
                    <a:pt x="4" y="65"/>
                    <a:pt x="10" y="67"/>
                  </a:cubicBezTo>
                  <a:cubicBezTo>
                    <a:pt x="6" y="71"/>
                    <a:pt x="4" y="75"/>
                    <a:pt x="5" y="78"/>
                  </a:cubicBezTo>
                  <a:cubicBezTo>
                    <a:pt x="7" y="81"/>
                    <a:pt x="14" y="82"/>
                    <a:pt x="24" y="80"/>
                  </a:cubicBezTo>
                  <a:cubicBezTo>
                    <a:pt x="20" y="89"/>
                    <a:pt x="19" y="96"/>
                    <a:pt x="23" y="98"/>
                  </a:cubicBezTo>
                  <a:cubicBezTo>
                    <a:pt x="26" y="100"/>
                    <a:pt x="31" y="98"/>
                    <a:pt x="39" y="92"/>
                  </a:cubicBezTo>
                  <a:cubicBezTo>
                    <a:pt x="40" y="101"/>
                    <a:pt x="42" y="107"/>
                    <a:pt x="46" y="107"/>
                  </a:cubicBezTo>
                  <a:cubicBezTo>
                    <a:pt x="49" y="108"/>
                    <a:pt x="53" y="104"/>
                    <a:pt x="56" y="97"/>
                  </a:cubicBezTo>
                  <a:cubicBezTo>
                    <a:pt x="60" y="104"/>
                    <a:pt x="64" y="107"/>
                    <a:pt x="67" y="106"/>
                  </a:cubicBezTo>
                  <a:cubicBezTo>
                    <a:pt x="70" y="106"/>
                    <a:pt x="72" y="100"/>
                    <a:pt x="73" y="91"/>
                  </a:cubicBezTo>
                  <a:cubicBezTo>
                    <a:pt x="80" y="96"/>
                    <a:pt x="85" y="98"/>
                    <a:pt x="88" y="96"/>
                  </a:cubicBezTo>
                  <a:cubicBezTo>
                    <a:pt x="91" y="94"/>
                    <a:pt x="90" y="88"/>
                    <a:pt x="87" y="81"/>
                  </a:cubicBezTo>
                  <a:cubicBezTo>
                    <a:pt x="95" y="82"/>
                    <a:pt x="101" y="81"/>
                    <a:pt x="102" y="78"/>
                  </a:cubicBezTo>
                  <a:cubicBezTo>
                    <a:pt x="104" y="75"/>
                    <a:pt x="99" y="68"/>
                    <a:pt x="90" y="60"/>
                  </a:cubicBezTo>
                  <a:cubicBezTo>
                    <a:pt x="101" y="56"/>
                    <a:pt x="108" y="52"/>
                    <a:pt x="108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 rot="18719809" flipV="1">
              <a:off x="11572170" y="2616716"/>
              <a:ext cx="106135" cy="108746"/>
            </a:xfrm>
            <a:custGeom>
              <a:avLst/>
              <a:gdLst>
                <a:gd name="T0" fmla="*/ 57 w 61"/>
                <a:gd name="T1" fmla="*/ 32 h 62"/>
                <a:gd name="T2" fmla="*/ 61 w 61"/>
                <a:gd name="T3" fmla="*/ 27 h 62"/>
                <a:gd name="T4" fmla="*/ 51 w 61"/>
                <a:gd name="T5" fmla="*/ 23 h 62"/>
                <a:gd name="T6" fmla="*/ 55 w 61"/>
                <a:gd name="T7" fmla="*/ 13 h 62"/>
                <a:gd name="T8" fmla="*/ 45 w 61"/>
                <a:gd name="T9" fmla="*/ 13 h 62"/>
                <a:gd name="T10" fmla="*/ 44 w 61"/>
                <a:gd name="T11" fmla="*/ 4 h 62"/>
                <a:gd name="T12" fmla="*/ 37 w 61"/>
                <a:gd name="T13" fmla="*/ 7 h 62"/>
                <a:gd name="T14" fmla="*/ 32 w 61"/>
                <a:gd name="T15" fmla="*/ 1 h 62"/>
                <a:gd name="T16" fmla="*/ 27 w 61"/>
                <a:gd name="T17" fmla="*/ 8 h 62"/>
                <a:gd name="T18" fmla="*/ 19 w 61"/>
                <a:gd name="T19" fmla="*/ 3 h 62"/>
                <a:gd name="T20" fmla="*/ 17 w 61"/>
                <a:gd name="T21" fmla="*/ 11 h 62"/>
                <a:gd name="T22" fmla="*/ 9 w 61"/>
                <a:gd name="T23" fmla="*/ 10 h 62"/>
                <a:gd name="T24" fmla="*/ 12 w 61"/>
                <a:gd name="T25" fmla="*/ 22 h 62"/>
                <a:gd name="T26" fmla="*/ 0 w 61"/>
                <a:gd name="T27" fmla="*/ 26 h 62"/>
                <a:gd name="T28" fmla="*/ 4 w 61"/>
                <a:gd name="T29" fmla="*/ 31 h 62"/>
                <a:gd name="T30" fmla="*/ 0 w 61"/>
                <a:gd name="T31" fmla="*/ 36 h 62"/>
                <a:gd name="T32" fmla="*/ 10 w 61"/>
                <a:gd name="T33" fmla="*/ 40 h 62"/>
                <a:gd name="T34" fmla="*/ 6 w 61"/>
                <a:gd name="T35" fmla="*/ 50 h 62"/>
                <a:gd name="T36" fmla="*/ 16 w 61"/>
                <a:gd name="T37" fmla="*/ 49 h 62"/>
                <a:gd name="T38" fmla="*/ 17 w 61"/>
                <a:gd name="T39" fmla="*/ 59 h 62"/>
                <a:gd name="T40" fmla="*/ 24 w 61"/>
                <a:gd name="T41" fmla="*/ 55 h 62"/>
                <a:gd name="T42" fmla="*/ 29 w 61"/>
                <a:gd name="T43" fmla="*/ 62 h 62"/>
                <a:gd name="T44" fmla="*/ 34 w 61"/>
                <a:gd name="T45" fmla="*/ 55 h 62"/>
                <a:gd name="T46" fmla="*/ 42 w 61"/>
                <a:gd name="T47" fmla="*/ 60 h 62"/>
                <a:gd name="T48" fmla="*/ 44 w 61"/>
                <a:gd name="T49" fmla="*/ 52 h 62"/>
                <a:gd name="T50" fmla="*/ 53 w 61"/>
                <a:gd name="T51" fmla="*/ 53 h 62"/>
                <a:gd name="T52" fmla="*/ 49 w 61"/>
                <a:gd name="T53" fmla="*/ 41 h 62"/>
                <a:gd name="T54" fmla="*/ 61 w 61"/>
                <a:gd name="T55" fmla="*/ 37 h 62"/>
                <a:gd name="T56" fmla="*/ 57 w 61"/>
                <a:gd name="T57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" h="62">
                  <a:moveTo>
                    <a:pt x="57" y="32"/>
                  </a:moveTo>
                  <a:cubicBezTo>
                    <a:pt x="60" y="30"/>
                    <a:pt x="61" y="29"/>
                    <a:pt x="61" y="27"/>
                  </a:cubicBezTo>
                  <a:cubicBezTo>
                    <a:pt x="61" y="25"/>
                    <a:pt x="57" y="23"/>
                    <a:pt x="51" y="23"/>
                  </a:cubicBezTo>
                  <a:cubicBezTo>
                    <a:pt x="55" y="18"/>
                    <a:pt x="57" y="15"/>
                    <a:pt x="55" y="13"/>
                  </a:cubicBezTo>
                  <a:cubicBezTo>
                    <a:pt x="54" y="11"/>
                    <a:pt x="50" y="12"/>
                    <a:pt x="45" y="13"/>
                  </a:cubicBezTo>
                  <a:cubicBezTo>
                    <a:pt x="46" y="8"/>
                    <a:pt x="46" y="5"/>
                    <a:pt x="44" y="4"/>
                  </a:cubicBezTo>
                  <a:cubicBezTo>
                    <a:pt x="43" y="3"/>
                    <a:pt x="40" y="4"/>
                    <a:pt x="37" y="7"/>
                  </a:cubicBezTo>
                  <a:cubicBezTo>
                    <a:pt x="36" y="3"/>
                    <a:pt x="34" y="1"/>
                    <a:pt x="32" y="1"/>
                  </a:cubicBezTo>
                  <a:cubicBezTo>
                    <a:pt x="31" y="0"/>
                    <a:pt x="29" y="3"/>
                    <a:pt x="27" y="8"/>
                  </a:cubicBezTo>
                  <a:cubicBezTo>
                    <a:pt x="24" y="4"/>
                    <a:pt x="21" y="2"/>
                    <a:pt x="19" y="3"/>
                  </a:cubicBezTo>
                  <a:cubicBezTo>
                    <a:pt x="18" y="3"/>
                    <a:pt x="17" y="7"/>
                    <a:pt x="17" y="11"/>
                  </a:cubicBezTo>
                  <a:cubicBezTo>
                    <a:pt x="13" y="9"/>
                    <a:pt x="10" y="8"/>
                    <a:pt x="9" y="10"/>
                  </a:cubicBezTo>
                  <a:cubicBezTo>
                    <a:pt x="7" y="11"/>
                    <a:pt x="8" y="16"/>
                    <a:pt x="12" y="22"/>
                  </a:cubicBezTo>
                  <a:cubicBezTo>
                    <a:pt x="5" y="22"/>
                    <a:pt x="1" y="23"/>
                    <a:pt x="0" y="26"/>
                  </a:cubicBezTo>
                  <a:cubicBezTo>
                    <a:pt x="0" y="27"/>
                    <a:pt x="2" y="29"/>
                    <a:pt x="4" y="31"/>
                  </a:cubicBezTo>
                  <a:cubicBezTo>
                    <a:pt x="1" y="33"/>
                    <a:pt x="0" y="34"/>
                    <a:pt x="0" y="36"/>
                  </a:cubicBezTo>
                  <a:cubicBezTo>
                    <a:pt x="0" y="38"/>
                    <a:pt x="4" y="40"/>
                    <a:pt x="10" y="40"/>
                  </a:cubicBezTo>
                  <a:cubicBezTo>
                    <a:pt x="6" y="45"/>
                    <a:pt x="5" y="48"/>
                    <a:pt x="6" y="50"/>
                  </a:cubicBezTo>
                  <a:cubicBezTo>
                    <a:pt x="7" y="52"/>
                    <a:pt x="11" y="51"/>
                    <a:pt x="16" y="49"/>
                  </a:cubicBezTo>
                  <a:cubicBezTo>
                    <a:pt x="15" y="55"/>
                    <a:pt x="15" y="58"/>
                    <a:pt x="17" y="59"/>
                  </a:cubicBezTo>
                  <a:cubicBezTo>
                    <a:pt x="19" y="60"/>
                    <a:pt x="21" y="59"/>
                    <a:pt x="24" y="55"/>
                  </a:cubicBezTo>
                  <a:cubicBezTo>
                    <a:pt x="25" y="60"/>
                    <a:pt x="27" y="62"/>
                    <a:pt x="29" y="62"/>
                  </a:cubicBezTo>
                  <a:cubicBezTo>
                    <a:pt x="31" y="62"/>
                    <a:pt x="33" y="60"/>
                    <a:pt x="34" y="55"/>
                  </a:cubicBezTo>
                  <a:cubicBezTo>
                    <a:pt x="37" y="59"/>
                    <a:pt x="40" y="61"/>
                    <a:pt x="42" y="60"/>
                  </a:cubicBezTo>
                  <a:cubicBezTo>
                    <a:pt x="44" y="60"/>
                    <a:pt x="44" y="56"/>
                    <a:pt x="44" y="52"/>
                  </a:cubicBezTo>
                  <a:cubicBezTo>
                    <a:pt x="48" y="54"/>
                    <a:pt x="51" y="55"/>
                    <a:pt x="53" y="53"/>
                  </a:cubicBezTo>
                  <a:cubicBezTo>
                    <a:pt x="54" y="51"/>
                    <a:pt x="53" y="47"/>
                    <a:pt x="49" y="41"/>
                  </a:cubicBezTo>
                  <a:cubicBezTo>
                    <a:pt x="56" y="41"/>
                    <a:pt x="60" y="40"/>
                    <a:pt x="61" y="37"/>
                  </a:cubicBezTo>
                  <a:cubicBezTo>
                    <a:pt x="61" y="36"/>
                    <a:pt x="60" y="34"/>
                    <a:pt x="57" y="3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18200584">
              <a:off x="11560581" y="5201813"/>
              <a:ext cx="5528" cy="11055"/>
            </a:xfrm>
            <a:custGeom>
              <a:avLst/>
              <a:gdLst>
                <a:gd name="T0" fmla="*/ 4 w 4"/>
                <a:gd name="T1" fmla="*/ 8 h 8"/>
                <a:gd name="T2" fmla="*/ 0 w 4"/>
                <a:gd name="T3" fmla="*/ 0 h 8"/>
                <a:gd name="T4" fmla="*/ 4 w 4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4" y="8"/>
                  </a:move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 rot="18200584" flipH="1" flipV="1">
              <a:off x="11560581" y="5201813"/>
              <a:ext cx="5528" cy="1105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 rot="18694609">
              <a:off x="11379664" y="4584602"/>
              <a:ext cx="437369" cy="481059"/>
            </a:xfrm>
            <a:custGeom>
              <a:avLst/>
              <a:gdLst>
                <a:gd name="T0" fmla="*/ 171 w 196"/>
                <a:gd name="T1" fmla="*/ 162 h 191"/>
                <a:gd name="T2" fmla="*/ 46 w 196"/>
                <a:gd name="T3" fmla="*/ 135 h 191"/>
                <a:gd name="T4" fmla="*/ 79 w 196"/>
                <a:gd name="T5" fmla="*/ 11 h 191"/>
                <a:gd name="T6" fmla="*/ 25 w 196"/>
                <a:gd name="T7" fmla="*/ 148 h 191"/>
                <a:gd name="T8" fmla="*/ 23 w 196"/>
                <a:gd name="T9" fmla="*/ 150 h 191"/>
                <a:gd name="T10" fmla="*/ 171 w 196"/>
                <a:gd name="T11" fmla="*/ 162 h 191"/>
                <a:gd name="connsiteX0" fmla="*/ 7753 w 7872"/>
                <a:gd name="connsiteY0" fmla="*/ 8159 h 8944"/>
                <a:gd name="connsiteX1" fmla="*/ 1376 w 7872"/>
                <a:gd name="connsiteY1" fmla="*/ 6745 h 8944"/>
                <a:gd name="connsiteX2" fmla="*/ 3060 w 7872"/>
                <a:gd name="connsiteY2" fmla="*/ 253 h 8944"/>
                <a:gd name="connsiteX3" fmla="*/ 305 w 7872"/>
                <a:gd name="connsiteY3" fmla="*/ 7426 h 8944"/>
                <a:gd name="connsiteX4" fmla="*/ 202 w 7872"/>
                <a:gd name="connsiteY4" fmla="*/ 7530 h 8944"/>
                <a:gd name="connsiteX5" fmla="*/ 7753 w 7872"/>
                <a:gd name="connsiteY5" fmla="*/ 8159 h 8944"/>
                <a:gd name="connsiteX0" fmla="*/ 9849 w 9849"/>
                <a:gd name="connsiteY0" fmla="*/ 9122 h 10251"/>
                <a:gd name="connsiteX1" fmla="*/ 1748 w 9849"/>
                <a:gd name="connsiteY1" fmla="*/ 7541 h 10251"/>
                <a:gd name="connsiteX2" fmla="*/ 3887 w 9849"/>
                <a:gd name="connsiteY2" fmla="*/ 283 h 10251"/>
                <a:gd name="connsiteX3" fmla="*/ 387 w 9849"/>
                <a:gd name="connsiteY3" fmla="*/ 8303 h 10251"/>
                <a:gd name="connsiteX4" fmla="*/ 257 w 9849"/>
                <a:gd name="connsiteY4" fmla="*/ 8419 h 10251"/>
                <a:gd name="connsiteX5" fmla="*/ 9849 w 9849"/>
                <a:gd name="connsiteY5" fmla="*/ 9122 h 10251"/>
                <a:gd name="connsiteX0" fmla="*/ 10000 w 10000"/>
                <a:gd name="connsiteY0" fmla="*/ 8899 h 10131"/>
                <a:gd name="connsiteX1" fmla="*/ 1775 w 10000"/>
                <a:gd name="connsiteY1" fmla="*/ 7356 h 10131"/>
                <a:gd name="connsiteX2" fmla="*/ 3947 w 10000"/>
                <a:gd name="connsiteY2" fmla="*/ 276 h 10131"/>
                <a:gd name="connsiteX3" fmla="*/ 393 w 10000"/>
                <a:gd name="connsiteY3" fmla="*/ 8100 h 10131"/>
                <a:gd name="connsiteX4" fmla="*/ 261 w 10000"/>
                <a:gd name="connsiteY4" fmla="*/ 8213 h 10131"/>
                <a:gd name="connsiteX5" fmla="*/ 10000 w 10000"/>
                <a:gd name="connsiteY5" fmla="*/ 8899 h 10131"/>
                <a:gd name="connsiteX0" fmla="*/ 10361 w 10361"/>
                <a:gd name="connsiteY0" fmla="*/ 8632 h 9864"/>
                <a:gd name="connsiteX1" fmla="*/ 2136 w 10361"/>
                <a:gd name="connsiteY1" fmla="*/ 7089 h 9864"/>
                <a:gd name="connsiteX2" fmla="*/ 4308 w 10361"/>
                <a:gd name="connsiteY2" fmla="*/ 9 h 9864"/>
                <a:gd name="connsiteX3" fmla="*/ 754 w 10361"/>
                <a:gd name="connsiteY3" fmla="*/ 7833 h 9864"/>
                <a:gd name="connsiteX4" fmla="*/ 622 w 10361"/>
                <a:gd name="connsiteY4" fmla="*/ 7946 h 9864"/>
                <a:gd name="connsiteX5" fmla="*/ 10361 w 10361"/>
                <a:gd name="connsiteY5" fmla="*/ 8632 h 9864"/>
                <a:gd name="connsiteX0" fmla="*/ 10000 w 10000"/>
                <a:gd name="connsiteY0" fmla="*/ 8749 h 9998"/>
                <a:gd name="connsiteX1" fmla="*/ 2062 w 10000"/>
                <a:gd name="connsiteY1" fmla="*/ 7185 h 9998"/>
                <a:gd name="connsiteX2" fmla="*/ 4158 w 10000"/>
                <a:gd name="connsiteY2" fmla="*/ 7 h 9998"/>
                <a:gd name="connsiteX3" fmla="*/ 728 w 10000"/>
                <a:gd name="connsiteY3" fmla="*/ 7939 h 9998"/>
                <a:gd name="connsiteX4" fmla="*/ 600 w 10000"/>
                <a:gd name="connsiteY4" fmla="*/ 8054 h 9998"/>
                <a:gd name="connsiteX5" fmla="*/ 10000 w 10000"/>
                <a:gd name="connsiteY5" fmla="*/ 8749 h 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998">
                  <a:moveTo>
                    <a:pt x="10000" y="8749"/>
                  </a:moveTo>
                  <a:cubicBezTo>
                    <a:pt x="8794" y="7359"/>
                    <a:pt x="4412" y="6548"/>
                    <a:pt x="2062" y="7185"/>
                  </a:cubicBezTo>
                  <a:cubicBezTo>
                    <a:pt x="3589" y="5882"/>
                    <a:pt x="5305" y="-234"/>
                    <a:pt x="4158" y="7"/>
                  </a:cubicBezTo>
                  <a:cubicBezTo>
                    <a:pt x="92" y="863"/>
                    <a:pt x="-860" y="6318"/>
                    <a:pt x="728" y="7939"/>
                  </a:cubicBezTo>
                  <a:cubicBezTo>
                    <a:pt x="663" y="7996"/>
                    <a:pt x="663" y="8054"/>
                    <a:pt x="600" y="8054"/>
                  </a:cubicBezTo>
                  <a:cubicBezTo>
                    <a:pt x="2036" y="9883"/>
                    <a:pt x="5687" y="10988"/>
                    <a:pt x="10000" y="87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6" name="Freeform 25"/>
            <p:cNvSpPr>
              <a:spLocks/>
            </p:cNvSpPr>
            <p:nvPr/>
          </p:nvSpPr>
          <p:spPr bwMode="auto">
            <a:xfrm rot="16884820">
              <a:off x="10934141" y="5972481"/>
              <a:ext cx="304390" cy="345390"/>
            </a:xfrm>
            <a:custGeom>
              <a:avLst/>
              <a:gdLst>
                <a:gd name="T0" fmla="*/ 133 w 149"/>
                <a:gd name="T1" fmla="*/ 26 h 151"/>
                <a:gd name="T2" fmla="*/ 8 w 149"/>
                <a:gd name="T3" fmla="*/ 107 h 151"/>
                <a:gd name="T4" fmla="*/ 17 w 149"/>
                <a:gd name="T5" fmla="*/ 111 h 151"/>
                <a:gd name="T6" fmla="*/ 80 w 149"/>
                <a:gd name="T7" fmla="*/ 137 h 151"/>
                <a:gd name="T8" fmla="*/ 23 w 149"/>
                <a:gd name="T9" fmla="*/ 108 h 151"/>
                <a:gd name="T10" fmla="*/ 133 w 149"/>
                <a:gd name="T11" fmla="*/ 26 h 151"/>
                <a:gd name="connsiteX0" fmla="*/ 8650 w 8781"/>
                <a:gd name="connsiteY0" fmla="*/ 295 h 7940"/>
                <a:gd name="connsiteX1" fmla="*/ 261 w 8781"/>
                <a:gd name="connsiteY1" fmla="*/ 5659 h 7940"/>
                <a:gd name="connsiteX2" fmla="*/ 865 w 8781"/>
                <a:gd name="connsiteY2" fmla="*/ 5924 h 7940"/>
                <a:gd name="connsiteX3" fmla="*/ 5093 w 8781"/>
                <a:gd name="connsiteY3" fmla="*/ 7646 h 7940"/>
                <a:gd name="connsiteX4" fmla="*/ 1268 w 8781"/>
                <a:gd name="connsiteY4" fmla="*/ 5725 h 7940"/>
                <a:gd name="connsiteX5" fmla="*/ 8650 w 8781"/>
                <a:gd name="connsiteY5" fmla="*/ 295 h 7940"/>
                <a:gd name="connsiteX0" fmla="*/ 9851 w 10000"/>
                <a:gd name="connsiteY0" fmla="*/ 525 h 10154"/>
                <a:gd name="connsiteX1" fmla="*/ 297 w 10000"/>
                <a:gd name="connsiteY1" fmla="*/ 7280 h 10154"/>
                <a:gd name="connsiteX2" fmla="*/ 985 w 10000"/>
                <a:gd name="connsiteY2" fmla="*/ 7614 h 10154"/>
                <a:gd name="connsiteX3" fmla="*/ 5800 w 10000"/>
                <a:gd name="connsiteY3" fmla="*/ 9783 h 10154"/>
                <a:gd name="connsiteX4" fmla="*/ 1444 w 10000"/>
                <a:gd name="connsiteY4" fmla="*/ 7363 h 10154"/>
                <a:gd name="connsiteX5" fmla="*/ 9851 w 10000"/>
                <a:gd name="connsiteY5" fmla="*/ 525 h 10154"/>
                <a:gd name="connsiteX0" fmla="*/ 9851 w 9851"/>
                <a:gd name="connsiteY0" fmla="*/ 525 h 10154"/>
                <a:gd name="connsiteX1" fmla="*/ 297 w 9851"/>
                <a:gd name="connsiteY1" fmla="*/ 7280 h 10154"/>
                <a:gd name="connsiteX2" fmla="*/ 985 w 9851"/>
                <a:gd name="connsiteY2" fmla="*/ 7614 h 10154"/>
                <a:gd name="connsiteX3" fmla="*/ 5800 w 9851"/>
                <a:gd name="connsiteY3" fmla="*/ 9783 h 10154"/>
                <a:gd name="connsiteX4" fmla="*/ 1444 w 9851"/>
                <a:gd name="connsiteY4" fmla="*/ 7363 h 10154"/>
                <a:gd name="connsiteX5" fmla="*/ 9851 w 9851"/>
                <a:gd name="connsiteY5" fmla="*/ 525 h 10154"/>
                <a:gd name="connsiteX0" fmla="*/ 10000 w 10602"/>
                <a:gd name="connsiteY0" fmla="*/ 517 h 10000"/>
                <a:gd name="connsiteX1" fmla="*/ 301 w 10602"/>
                <a:gd name="connsiteY1" fmla="*/ 7170 h 10000"/>
                <a:gd name="connsiteX2" fmla="*/ 1000 w 10602"/>
                <a:gd name="connsiteY2" fmla="*/ 7499 h 10000"/>
                <a:gd name="connsiteX3" fmla="*/ 5888 w 10602"/>
                <a:gd name="connsiteY3" fmla="*/ 9635 h 10000"/>
                <a:gd name="connsiteX4" fmla="*/ 1466 w 10602"/>
                <a:gd name="connsiteY4" fmla="*/ 7251 h 10000"/>
                <a:gd name="connsiteX5" fmla="*/ 10000 w 10602"/>
                <a:gd name="connsiteY5" fmla="*/ 517 h 10000"/>
                <a:gd name="connsiteX0" fmla="*/ 10000 w 10118"/>
                <a:gd name="connsiteY0" fmla="*/ 1687 h 11170"/>
                <a:gd name="connsiteX1" fmla="*/ 301 w 10118"/>
                <a:gd name="connsiteY1" fmla="*/ 8340 h 11170"/>
                <a:gd name="connsiteX2" fmla="*/ 1000 w 10118"/>
                <a:gd name="connsiteY2" fmla="*/ 8669 h 11170"/>
                <a:gd name="connsiteX3" fmla="*/ 5888 w 10118"/>
                <a:gd name="connsiteY3" fmla="*/ 10805 h 11170"/>
                <a:gd name="connsiteX4" fmla="*/ 1466 w 10118"/>
                <a:gd name="connsiteY4" fmla="*/ 8421 h 11170"/>
                <a:gd name="connsiteX5" fmla="*/ 10000 w 10118"/>
                <a:gd name="connsiteY5" fmla="*/ 1687 h 11170"/>
                <a:gd name="connsiteX0" fmla="*/ 10000 w 10038"/>
                <a:gd name="connsiteY0" fmla="*/ 1102 h 10585"/>
                <a:gd name="connsiteX1" fmla="*/ 301 w 10038"/>
                <a:gd name="connsiteY1" fmla="*/ 7755 h 10585"/>
                <a:gd name="connsiteX2" fmla="*/ 1000 w 10038"/>
                <a:gd name="connsiteY2" fmla="*/ 8084 h 10585"/>
                <a:gd name="connsiteX3" fmla="*/ 5888 w 10038"/>
                <a:gd name="connsiteY3" fmla="*/ 10220 h 10585"/>
                <a:gd name="connsiteX4" fmla="*/ 1466 w 10038"/>
                <a:gd name="connsiteY4" fmla="*/ 7836 h 10585"/>
                <a:gd name="connsiteX5" fmla="*/ 10000 w 10038"/>
                <a:gd name="connsiteY5" fmla="*/ 1102 h 10585"/>
                <a:gd name="connsiteX0" fmla="*/ 10000 w 10602"/>
                <a:gd name="connsiteY0" fmla="*/ 740 h 10223"/>
                <a:gd name="connsiteX1" fmla="*/ 301 w 10602"/>
                <a:gd name="connsiteY1" fmla="*/ 7393 h 10223"/>
                <a:gd name="connsiteX2" fmla="*/ 1000 w 10602"/>
                <a:gd name="connsiteY2" fmla="*/ 7722 h 10223"/>
                <a:gd name="connsiteX3" fmla="*/ 5888 w 10602"/>
                <a:gd name="connsiteY3" fmla="*/ 9858 h 10223"/>
                <a:gd name="connsiteX4" fmla="*/ 1466 w 10602"/>
                <a:gd name="connsiteY4" fmla="*/ 7474 h 10223"/>
                <a:gd name="connsiteX5" fmla="*/ 10000 w 10602"/>
                <a:gd name="connsiteY5" fmla="*/ 740 h 10223"/>
                <a:gd name="connsiteX0" fmla="*/ 6852 w 7703"/>
                <a:gd name="connsiteY0" fmla="*/ 687 h 11041"/>
                <a:gd name="connsiteX1" fmla="*/ 301 w 7703"/>
                <a:gd name="connsiteY1" fmla="*/ 8211 h 11041"/>
                <a:gd name="connsiteX2" fmla="*/ 1000 w 7703"/>
                <a:gd name="connsiteY2" fmla="*/ 8540 h 11041"/>
                <a:gd name="connsiteX3" fmla="*/ 5888 w 7703"/>
                <a:gd name="connsiteY3" fmla="*/ 10676 h 11041"/>
                <a:gd name="connsiteX4" fmla="*/ 1466 w 7703"/>
                <a:gd name="connsiteY4" fmla="*/ 8292 h 11041"/>
                <a:gd name="connsiteX5" fmla="*/ 6852 w 7703"/>
                <a:gd name="connsiteY5" fmla="*/ 687 h 11041"/>
                <a:gd name="connsiteX0" fmla="*/ 8895 w 9440"/>
                <a:gd name="connsiteY0" fmla="*/ 189 h 9567"/>
                <a:gd name="connsiteX1" fmla="*/ 391 w 9440"/>
                <a:gd name="connsiteY1" fmla="*/ 7004 h 9567"/>
                <a:gd name="connsiteX2" fmla="*/ 1298 w 9440"/>
                <a:gd name="connsiteY2" fmla="*/ 7302 h 9567"/>
                <a:gd name="connsiteX3" fmla="*/ 7644 w 9440"/>
                <a:gd name="connsiteY3" fmla="*/ 9236 h 9567"/>
                <a:gd name="connsiteX4" fmla="*/ 1903 w 9440"/>
                <a:gd name="connsiteY4" fmla="*/ 7077 h 9567"/>
                <a:gd name="connsiteX5" fmla="*/ 8895 w 9440"/>
                <a:gd name="connsiteY5" fmla="*/ 189 h 9567"/>
                <a:gd name="connsiteX0" fmla="*/ 11246 w 11712"/>
                <a:gd name="connsiteY0" fmla="*/ 214 h 9356"/>
                <a:gd name="connsiteX1" fmla="*/ 414 w 11712"/>
                <a:gd name="connsiteY1" fmla="*/ 6677 h 9356"/>
                <a:gd name="connsiteX2" fmla="*/ 1375 w 11712"/>
                <a:gd name="connsiteY2" fmla="*/ 6988 h 9356"/>
                <a:gd name="connsiteX3" fmla="*/ 8097 w 11712"/>
                <a:gd name="connsiteY3" fmla="*/ 9010 h 9356"/>
                <a:gd name="connsiteX4" fmla="*/ 2016 w 11712"/>
                <a:gd name="connsiteY4" fmla="*/ 6753 h 9356"/>
                <a:gd name="connsiteX5" fmla="*/ 11246 w 11712"/>
                <a:gd name="connsiteY5" fmla="*/ 214 h 9356"/>
                <a:gd name="connsiteX0" fmla="*/ 9602 w 10000"/>
                <a:gd name="connsiteY0" fmla="*/ 514 h 10285"/>
                <a:gd name="connsiteX1" fmla="*/ 353 w 10000"/>
                <a:gd name="connsiteY1" fmla="*/ 7422 h 10285"/>
                <a:gd name="connsiteX2" fmla="*/ 1174 w 10000"/>
                <a:gd name="connsiteY2" fmla="*/ 7754 h 10285"/>
                <a:gd name="connsiteX3" fmla="*/ 6913 w 10000"/>
                <a:gd name="connsiteY3" fmla="*/ 9915 h 10285"/>
                <a:gd name="connsiteX4" fmla="*/ 1721 w 10000"/>
                <a:gd name="connsiteY4" fmla="*/ 7503 h 10285"/>
                <a:gd name="connsiteX5" fmla="*/ 9602 w 10000"/>
                <a:gd name="connsiteY5" fmla="*/ 514 h 1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285">
                  <a:moveTo>
                    <a:pt x="9602" y="514"/>
                  </a:moveTo>
                  <a:cubicBezTo>
                    <a:pt x="7561" y="-2176"/>
                    <a:pt x="1721" y="6507"/>
                    <a:pt x="353" y="7422"/>
                  </a:cubicBezTo>
                  <a:cubicBezTo>
                    <a:pt x="-375" y="8005"/>
                    <a:pt x="81" y="8005"/>
                    <a:pt x="1174" y="7754"/>
                  </a:cubicBezTo>
                  <a:cubicBezTo>
                    <a:pt x="2139" y="9262"/>
                    <a:pt x="5821" y="11078"/>
                    <a:pt x="6913" y="9915"/>
                  </a:cubicBezTo>
                  <a:cubicBezTo>
                    <a:pt x="7277" y="9583"/>
                    <a:pt x="6093" y="8337"/>
                    <a:pt x="1721" y="7503"/>
                  </a:cubicBezTo>
                  <a:cubicBezTo>
                    <a:pt x="5365" y="6424"/>
                    <a:pt x="11643" y="3204"/>
                    <a:pt x="9602" y="5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6"/>
            <p:cNvSpPr>
              <a:spLocks/>
            </p:cNvSpPr>
            <p:nvPr/>
          </p:nvSpPr>
          <p:spPr bwMode="auto">
            <a:xfrm rot="18200584">
              <a:off x="11077105" y="3154034"/>
              <a:ext cx="172736" cy="172736"/>
            </a:xfrm>
            <a:custGeom>
              <a:avLst/>
              <a:gdLst>
                <a:gd name="T0" fmla="*/ 57 w 62"/>
                <a:gd name="T1" fmla="*/ 32 h 62"/>
                <a:gd name="T2" fmla="*/ 62 w 62"/>
                <a:gd name="T3" fmla="*/ 26 h 62"/>
                <a:gd name="T4" fmla="*/ 52 w 62"/>
                <a:gd name="T5" fmla="*/ 22 h 62"/>
                <a:gd name="T6" fmla="*/ 56 w 62"/>
                <a:gd name="T7" fmla="*/ 12 h 62"/>
                <a:gd name="T8" fmla="*/ 46 w 62"/>
                <a:gd name="T9" fmla="*/ 13 h 62"/>
                <a:gd name="T10" fmla="*/ 45 w 62"/>
                <a:gd name="T11" fmla="*/ 3 h 62"/>
                <a:gd name="T12" fmla="*/ 37 w 62"/>
                <a:gd name="T13" fmla="*/ 7 h 62"/>
                <a:gd name="T14" fmla="*/ 33 w 62"/>
                <a:gd name="T15" fmla="*/ 0 h 62"/>
                <a:gd name="T16" fmla="*/ 27 w 62"/>
                <a:gd name="T17" fmla="*/ 7 h 62"/>
                <a:gd name="T18" fmla="*/ 20 w 62"/>
                <a:gd name="T19" fmla="*/ 2 h 62"/>
                <a:gd name="T20" fmla="*/ 18 w 62"/>
                <a:gd name="T21" fmla="*/ 11 h 62"/>
                <a:gd name="T22" fmla="*/ 9 w 62"/>
                <a:gd name="T23" fmla="*/ 9 h 62"/>
                <a:gd name="T24" fmla="*/ 13 w 62"/>
                <a:gd name="T25" fmla="*/ 21 h 62"/>
                <a:gd name="T26" fmla="*/ 1 w 62"/>
                <a:gd name="T27" fmla="*/ 25 h 62"/>
                <a:gd name="T28" fmla="*/ 5 w 62"/>
                <a:gd name="T29" fmla="*/ 30 h 62"/>
                <a:gd name="T30" fmla="*/ 0 w 62"/>
                <a:gd name="T31" fmla="*/ 36 h 62"/>
                <a:gd name="T32" fmla="*/ 10 w 62"/>
                <a:gd name="T33" fmla="*/ 40 h 62"/>
                <a:gd name="T34" fmla="*/ 6 w 62"/>
                <a:gd name="T35" fmla="*/ 50 h 62"/>
                <a:gd name="T36" fmla="*/ 16 w 62"/>
                <a:gd name="T37" fmla="*/ 49 h 62"/>
                <a:gd name="T38" fmla="*/ 17 w 62"/>
                <a:gd name="T39" fmla="*/ 59 h 62"/>
                <a:gd name="T40" fmla="*/ 25 w 62"/>
                <a:gd name="T41" fmla="*/ 55 h 62"/>
                <a:gd name="T42" fmla="*/ 29 w 62"/>
                <a:gd name="T43" fmla="*/ 62 h 62"/>
                <a:gd name="T44" fmla="*/ 35 w 62"/>
                <a:gd name="T45" fmla="*/ 55 h 62"/>
                <a:gd name="T46" fmla="*/ 42 w 62"/>
                <a:gd name="T47" fmla="*/ 60 h 62"/>
                <a:gd name="T48" fmla="*/ 44 w 62"/>
                <a:gd name="T49" fmla="*/ 51 h 62"/>
                <a:gd name="T50" fmla="*/ 53 w 62"/>
                <a:gd name="T51" fmla="*/ 53 h 62"/>
                <a:gd name="T52" fmla="*/ 50 w 62"/>
                <a:gd name="T53" fmla="*/ 41 h 62"/>
                <a:gd name="T54" fmla="*/ 61 w 62"/>
                <a:gd name="T55" fmla="*/ 37 h 62"/>
                <a:gd name="T56" fmla="*/ 57 w 62"/>
                <a:gd name="T57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62">
                  <a:moveTo>
                    <a:pt x="57" y="32"/>
                  </a:moveTo>
                  <a:cubicBezTo>
                    <a:pt x="60" y="30"/>
                    <a:pt x="62" y="28"/>
                    <a:pt x="62" y="26"/>
                  </a:cubicBezTo>
                  <a:cubicBezTo>
                    <a:pt x="61" y="24"/>
                    <a:pt x="58" y="23"/>
                    <a:pt x="52" y="22"/>
                  </a:cubicBezTo>
                  <a:cubicBezTo>
                    <a:pt x="55" y="18"/>
                    <a:pt x="57" y="14"/>
                    <a:pt x="56" y="12"/>
                  </a:cubicBezTo>
                  <a:cubicBezTo>
                    <a:pt x="54" y="11"/>
                    <a:pt x="51" y="11"/>
                    <a:pt x="46" y="13"/>
                  </a:cubicBezTo>
                  <a:cubicBezTo>
                    <a:pt x="47" y="8"/>
                    <a:pt x="47" y="4"/>
                    <a:pt x="45" y="3"/>
                  </a:cubicBezTo>
                  <a:cubicBezTo>
                    <a:pt x="43" y="2"/>
                    <a:pt x="40" y="4"/>
                    <a:pt x="37" y="7"/>
                  </a:cubicBezTo>
                  <a:cubicBezTo>
                    <a:pt x="36" y="3"/>
                    <a:pt x="35" y="0"/>
                    <a:pt x="33" y="0"/>
                  </a:cubicBezTo>
                  <a:cubicBezTo>
                    <a:pt x="31" y="0"/>
                    <a:pt x="29" y="3"/>
                    <a:pt x="27" y="7"/>
                  </a:cubicBezTo>
                  <a:cubicBezTo>
                    <a:pt x="24" y="4"/>
                    <a:pt x="22" y="1"/>
                    <a:pt x="20" y="2"/>
                  </a:cubicBezTo>
                  <a:cubicBezTo>
                    <a:pt x="18" y="3"/>
                    <a:pt x="17" y="6"/>
                    <a:pt x="18" y="11"/>
                  </a:cubicBezTo>
                  <a:cubicBezTo>
                    <a:pt x="14" y="9"/>
                    <a:pt x="10" y="8"/>
                    <a:pt x="9" y="9"/>
                  </a:cubicBezTo>
                  <a:cubicBezTo>
                    <a:pt x="7" y="11"/>
                    <a:pt x="9" y="16"/>
                    <a:pt x="13" y="21"/>
                  </a:cubicBezTo>
                  <a:cubicBezTo>
                    <a:pt x="6" y="21"/>
                    <a:pt x="1" y="23"/>
                    <a:pt x="1" y="25"/>
                  </a:cubicBezTo>
                  <a:cubicBezTo>
                    <a:pt x="0" y="27"/>
                    <a:pt x="2" y="29"/>
                    <a:pt x="5" y="30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1" y="38"/>
                    <a:pt x="4" y="39"/>
                    <a:pt x="10" y="40"/>
                  </a:cubicBezTo>
                  <a:cubicBezTo>
                    <a:pt x="7" y="44"/>
                    <a:pt x="5" y="48"/>
                    <a:pt x="6" y="50"/>
                  </a:cubicBezTo>
                  <a:cubicBezTo>
                    <a:pt x="8" y="51"/>
                    <a:pt x="11" y="51"/>
                    <a:pt x="16" y="49"/>
                  </a:cubicBezTo>
                  <a:cubicBezTo>
                    <a:pt x="15" y="54"/>
                    <a:pt x="16" y="58"/>
                    <a:pt x="17" y="59"/>
                  </a:cubicBezTo>
                  <a:cubicBezTo>
                    <a:pt x="19" y="60"/>
                    <a:pt x="22" y="58"/>
                    <a:pt x="25" y="55"/>
                  </a:cubicBezTo>
                  <a:cubicBezTo>
                    <a:pt x="26" y="59"/>
                    <a:pt x="27" y="62"/>
                    <a:pt x="29" y="62"/>
                  </a:cubicBezTo>
                  <a:cubicBezTo>
                    <a:pt x="31" y="62"/>
                    <a:pt x="33" y="59"/>
                    <a:pt x="35" y="55"/>
                  </a:cubicBezTo>
                  <a:cubicBezTo>
                    <a:pt x="38" y="58"/>
                    <a:pt x="40" y="61"/>
                    <a:pt x="42" y="60"/>
                  </a:cubicBezTo>
                  <a:cubicBezTo>
                    <a:pt x="44" y="59"/>
                    <a:pt x="45" y="56"/>
                    <a:pt x="44" y="51"/>
                  </a:cubicBezTo>
                  <a:cubicBezTo>
                    <a:pt x="49" y="53"/>
                    <a:pt x="52" y="54"/>
                    <a:pt x="53" y="53"/>
                  </a:cubicBezTo>
                  <a:cubicBezTo>
                    <a:pt x="55" y="51"/>
                    <a:pt x="53" y="46"/>
                    <a:pt x="50" y="41"/>
                  </a:cubicBezTo>
                  <a:cubicBezTo>
                    <a:pt x="56" y="41"/>
                    <a:pt x="61" y="39"/>
                    <a:pt x="61" y="37"/>
                  </a:cubicBezTo>
                  <a:cubicBezTo>
                    <a:pt x="62" y="35"/>
                    <a:pt x="60" y="33"/>
                    <a:pt x="5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 rot="18200584">
              <a:off x="11129266" y="4557578"/>
              <a:ext cx="129897" cy="131280"/>
            </a:xfrm>
            <a:custGeom>
              <a:avLst/>
              <a:gdLst>
                <a:gd name="T0" fmla="*/ 11 w 47"/>
                <a:gd name="T1" fmla="*/ 11 h 47"/>
                <a:gd name="T2" fmla="*/ 7 w 47"/>
                <a:gd name="T3" fmla="*/ 40 h 47"/>
                <a:gd name="T4" fmla="*/ 36 w 47"/>
                <a:gd name="T5" fmla="*/ 37 h 47"/>
                <a:gd name="T6" fmla="*/ 40 w 47"/>
                <a:gd name="T7" fmla="*/ 8 h 47"/>
                <a:gd name="T8" fmla="*/ 11 w 47"/>
                <a:gd name="T9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11" y="11"/>
                  </a:moveTo>
                  <a:cubicBezTo>
                    <a:pt x="2" y="19"/>
                    <a:pt x="0" y="32"/>
                    <a:pt x="7" y="40"/>
                  </a:cubicBezTo>
                  <a:cubicBezTo>
                    <a:pt x="14" y="47"/>
                    <a:pt x="27" y="46"/>
                    <a:pt x="36" y="37"/>
                  </a:cubicBezTo>
                  <a:cubicBezTo>
                    <a:pt x="45" y="28"/>
                    <a:pt x="47" y="15"/>
                    <a:pt x="40" y="8"/>
                  </a:cubicBezTo>
                  <a:cubicBezTo>
                    <a:pt x="33" y="0"/>
                    <a:pt x="20" y="2"/>
                    <a:pt x="11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 rot="18200584">
              <a:off x="11516723" y="3589667"/>
              <a:ext cx="84296" cy="77386"/>
            </a:xfrm>
            <a:custGeom>
              <a:avLst/>
              <a:gdLst>
                <a:gd name="T0" fmla="*/ 7 w 30"/>
                <a:gd name="T1" fmla="*/ 5 h 28"/>
                <a:gd name="T2" fmla="*/ 5 w 30"/>
                <a:gd name="T3" fmla="*/ 23 h 28"/>
                <a:gd name="T4" fmla="*/ 23 w 30"/>
                <a:gd name="T5" fmla="*/ 23 h 28"/>
                <a:gd name="T6" fmla="*/ 26 w 30"/>
                <a:gd name="T7" fmla="*/ 5 h 28"/>
                <a:gd name="T8" fmla="*/ 7 w 30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8">
                  <a:moveTo>
                    <a:pt x="7" y="5"/>
                  </a:moveTo>
                  <a:cubicBezTo>
                    <a:pt x="1" y="10"/>
                    <a:pt x="0" y="18"/>
                    <a:pt x="5" y="23"/>
                  </a:cubicBezTo>
                  <a:cubicBezTo>
                    <a:pt x="9" y="28"/>
                    <a:pt x="17" y="28"/>
                    <a:pt x="23" y="23"/>
                  </a:cubicBezTo>
                  <a:cubicBezTo>
                    <a:pt x="29" y="18"/>
                    <a:pt x="30" y="10"/>
                    <a:pt x="26" y="5"/>
                  </a:cubicBezTo>
                  <a:cubicBezTo>
                    <a:pt x="21" y="0"/>
                    <a:pt x="13" y="0"/>
                    <a:pt x="7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 rot="18200584">
              <a:off x="11446291" y="6327413"/>
              <a:ext cx="140953" cy="139571"/>
            </a:xfrm>
            <a:custGeom>
              <a:avLst/>
              <a:gdLst>
                <a:gd name="T0" fmla="*/ 50 w 51"/>
                <a:gd name="T1" fmla="*/ 21 h 50"/>
                <a:gd name="T2" fmla="*/ 46 w 51"/>
                <a:gd name="T3" fmla="*/ 18 h 50"/>
                <a:gd name="T4" fmla="*/ 48 w 51"/>
                <a:gd name="T5" fmla="*/ 13 h 50"/>
                <a:gd name="T6" fmla="*/ 39 w 51"/>
                <a:gd name="T7" fmla="*/ 12 h 50"/>
                <a:gd name="T8" fmla="*/ 40 w 51"/>
                <a:gd name="T9" fmla="*/ 4 h 50"/>
                <a:gd name="T10" fmla="*/ 32 w 51"/>
                <a:gd name="T11" fmla="*/ 7 h 50"/>
                <a:gd name="T12" fmla="*/ 29 w 51"/>
                <a:gd name="T13" fmla="*/ 0 h 50"/>
                <a:gd name="T14" fmla="*/ 24 w 51"/>
                <a:gd name="T15" fmla="*/ 4 h 50"/>
                <a:gd name="T16" fmla="*/ 19 w 51"/>
                <a:gd name="T17" fmla="*/ 0 h 50"/>
                <a:gd name="T18" fmla="*/ 17 w 51"/>
                <a:gd name="T19" fmla="*/ 7 h 50"/>
                <a:gd name="T20" fmla="*/ 9 w 51"/>
                <a:gd name="T21" fmla="*/ 5 h 50"/>
                <a:gd name="T22" fmla="*/ 10 w 51"/>
                <a:gd name="T23" fmla="*/ 12 h 50"/>
                <a:gd name="T24" fmla="*/ 3 w 51"/>
                <a:gd name="T25" fmla="*/ 14 h 50"/>
                <a:gd name="T26" fmla="*/ 9 w 51"/>
                <a:gd name="T27" fmla="*/ 22 h 50"/>
                <a:gd name="T28" fmla="*/ 1 w 51"/>
                <a:gd name="T29" fmla="*/ 28 h 50"/>
                <a:gd name="T30" fmla="*/ 5 w 51"/>
                <a:gd name="T31" fmla="*/ 31 h 50"/>
                <a:gd name="T32" fmla="*/ 3 w 51"/>
                <a:gd name="T33" fmla="*/ 36 h 50"/>
                <a:gd name="T34" fmla="*/ 12 w 51"/>
                <a:gd name="T35" fmla="*/ 37 h 50"/>
                <a:gd name="T36" fmla="*/ 11 w 51"/>
                <a:gd name="T37" fmla="*/ 45 h 50"/>
                <a:gd name="T38" fmla="*/ 19 w 51"/>
                <a:gd name="T39" fmla="*/ 42 h 50"/>
                <a:gd name="T40" fmla="*/ 22 w 51"/>
                <a:gd name="T41" fmla="*/ 49 h 50"/>
                <a:gd name="T42" fmla="*/ 27 w 51"/>
                <a:gd name="T43" fmla="*/ 45 h 50"/>
                <a:gd name="T44" fmla="*/ 32 w 51"/>
                <a:gd name="T45" fmla="*/ 49 h 50"/>
                <a:gd name="T46" fmla="*/ 35 w 51"/>
                <a:gd name="T47" fmla="*/ 42 h 50"/>
                <a:gd name="T48" fmla="*/ 42 w 51"/>
                <a:gd name="T49" fmla="*/ 44 h 50"/>
                <a:gd name="T50" fmla="*/ 41 w 51"/>
                <a:gd name="T51" fmla="*/ 37 h 50"/>
                <a:gd name="T52" fmla="*/ 48 w 51"/>
                <a:gd name="T53" fmla="*/ 36 h 50"/>
                <a:gd name="T54" fmla="*/ 42 w 51"/>
                <a:gd name="T55" fmla="*/ 27 h 50"/>
                <a:gd name="T56" fmla="*/ 50 w 51"/>
                <a:gd name="T5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50">
                  <a:moveTo>
                    <a:pt x="50" y="21"/>
                  </a:moveTo>
                  <a:cubicBezTo>
                    <a:pt x="50" y="20"/>
                    <a:pt x="49" y="19"/>
                    <a:pt x="46" y="18"/>
                  </a:cubicBezTo>
                  <a:cubicBezTo>
                    <a:pt x="48" y="16"/>
                    <a:pt x="48" y="14"/>
                    <a:pt x="48" y="13"/>
                  </a:cubicBezTo>
                  <a:cubicBezTo>
                    <a:pt x="47" y="12"/>
                    <a:pt x="44" y="11"/>
                    <a:pt x="39" y="12"/>
                  </a:cubicBezTo>
                  <a:cubicBezTo>
                    <a:pt x="41" y="8"/>
                    <a:pt x="41" y="5"/>
                    <a:pt x="40" y="4"/>
                  </a:cubicBezTo>
                  <a:cubicBezTo>
                    <a:pt x="38" y="3"/>
                    <a:pt x="36" y="4"/>
                    <a:pt x="32" y="7"/>
                  </a:cubicBezTo>
                  <a:cubicBezTo>
                    <a:pt x="32" y="3"/>
                    <a:pt x="31" y="0"/>
                    <a:pt x="29" y="0"/>
                  </a:cubicBezTo>
                  <a:cubicBezTo>
                    <a:pt x="27" y="0"/>
                    <a:pt x="26" y="1"/>
                    <a:pt x="24" y="4"/>
                  </a:cubicBezTo>
                  <a:cubicBezTo>
                    <a:pt x="22" y="2"/>
                    <a:pt x="20" y="0"/>
                    <a:pt x="19" y="0"/>
                  </a:cubicBezTo>
                  <a:cubicBezTo>
                    <a:pt x="18" y="1"/>
                    <a:pt x="17" y="3"/>
                    <a:pt x="17" y="7"/>
                  </a:cubicBezTo>
                  <a:cubicBezTo>
                    <a:pt x="13" y="5"/>
                    <a:pt x="11" y="4"/>
                    <a:pt x="9" y="5"/>
                  </a:cubicBezTo>
                  <a:cubicBezTo>
                    <a:pt x="8" y="6"/>
                    <a:pt x="9" y="9"/>
                    <a:pt x="10" y="12"/>
                  </a:cubicBezTo>
                  <a:cubicBezTo>
                    <a:pt x="6" y="12"/>
                    <a:pt x="4" y="12"/>
                    <a:pt x="3" y="14"/>
                  </a:cubicBezTo>
                  <a:cubicBezTo>
                    <a:pt x="2" y="15"/>
                    <a:pt x="4" y="18"/>
                    <a:pt x="9" y="22"/>
                  </a:cubicBezTo>
                  <a:cubicBezTo>
                    <a:pt x="4" y="24"/>
                    <a:pt x="0" y="26"/>
                    <a:pt x="1" y="28"/>
                  </a:cubicBezTo>
                  <a:cubicBezTo>
                    <a:pt x="1" y="29"/>
                    <a:pt x="3" y="30"/>
                    <a:pt x="5" y="31"/>
                  </a:cubicBezTo>
                  <a:cubicBezTo>
                    <a:pt x="3" y="33"/>
                    <a:pt x="3" y="35"/>
                    <a:pt x="3" y="36"/>
                  </a:cubicBezTo>
                  <a:cubicBezTo>
                    <a:pt x="4" y="38"/>
                    <a:pt x="7" y="38"/>
                    <a:pt x="12" y="37"/>
                  </a:cubicBezTo>
                  <a:cubicBezTo>
                    <a:pt x="10" y="41"/>
                    <a:pt x="10" y="44"/>
                    <a:pt x="11" y="45"/>
                  </a:cubicBezTo>
                  <a:cubicBezTo>
                    <a:pt x="13" y="46"/>
                    <a:pt x="16" y="45"/>
                    <a:pt x="19" y="42"/>
                  </a:cubicBezTo>
                  <a:cubicBezTo>
                    <a:pt x="19" y="47"/>
                    <a:pt x="21" y="49"/>
                    <a:pt x="22" y="49"/>
                  </a:cubicBezTo>
                  <a:cubicBezTo>
                    <a:pt x="24" y="50"/>
                    <a:pt x="25" y="48"/>
                    <a:pt x="27" y="45"/>
                  </a:cubicBezTo>
                  <a:cubicBezTo>
                    <a:pt x="29" y="48"/>
                    <a:pt x="31" y="49"/>
                    <a:pt x="32" y="49"/>
                  </a:cubicBezTo>
                  <a:cubicBezTo>
                    <a:pt x="34" y="48"/>
                    <a:pt x="34" y="46"/>
                    <a:pt x="35" y="42"/>
                  </a:cubicBezTo>
                  <a:cubicBezTo>
                    <a:pt x="38" y="44"/>
                    <a:pt x="40" y="45"/>
                    <a:pt x="42" y="44"/>
                  </a:cubicBezTo>
                  <a:cubicBezTo>
                    <a:pt x="43" y="43"/>
                    <a:pt x="43" y="40"/>
                    <a:pt x="41" y="37"/>
                  </a:cubicBezTo>
                  <a:cubicBezTo>
                    <a:pt x="45" y="37"/>
                    <a:pt x="47" y="37"/>
                    <a:pt x="48" y="36"/>
                  </a:cubicBezTo>
                  <a:cubicBezTo>
                    <a:pt x="49" y="34"/>
                    <a:pt x="47" y="31"/>
                    <a:pt x="42" y="27"/>
                  </a:cubicBezTo>
                  <a:cubicBezTo>
                    <a:pt x="48" y="25"/>
                    <a:pt x="51" y="23"/>
                    <a:pt x="5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 rot="18200584">
              <a:off x="10778184" y="6620087"/>
              <a:ext cx="11055" cy="0"/>
            </a:xfrm>
            <a:custGeom>
              <a:avLst/>
              <a:gdLst>
                <a:gd name="T0" fmla="*/ 8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76"/>
            <p:cNvSpPr>
              <a:spLocks noChangeShapeType="1"/>
            </p:cNvSpPr>
            <p:nvPr/>
          </p:nvSpPr>
          <p:spPr bwMode="auto">
            <a:xfrm rot="18200584" flipH="1">
              <a:off x="10778184" y="6620087"/>
              <a:ext cx="1105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8"/>
            <p:cNvSpPr>
              <a:spLocks/>
            </p:cNvSpPr>
            <p:nvPr/>
          </p:nvSpPr>
          <p:spPr bwMode="auto">
            <a:xfrm rot="18200584">
              <a:off x="11631202" y="5236123"/>
              <a:ext cx="410585" cy="413304"/>
            </a:xfrm>
            <a:custGeom>
              <a:avLst/>
              <a:gdLst>
                <a:gd name="T0" fmla="*/ 216 w 226"/>
                <a:gd name="T1" fmla="*/ 84 h 226"/>
                <a:gd name="T2" fmla="*/ 195 w 226"/>
                <a:gd name="T3" fmla="*/ 65 h 226"/>
                <a:gd name="T4" fmla="*/ 194 w 226"/>
                <a:gd name="T5" fmla="*/ 64 h 226"/>
                <a:gd name="T6" fmla="*/ 194 w 226"/>
                <a:gd name="T7" fmla="*/ 63 h 226"/>
                <a:gd name="T8" fmla="*/ 188 w 226"/>
                <a:gd name="T9" fmla="*/ 35 h 226"/>
                <a:gd name="T10" fmla="*/ 139 w 226"/>
                <a:gd name="T11" fmla="*/ 10 h 226"/>
                <a:gd name="T12" fmla="*/ 83 w 226"/>
                <a:gd name="T13" fmla="*/ 9 h 226"/>
                <a:gd name="T14" fmla="*/ 65 w 226"/>
                <a:gd name="T15" fmla="*/ 30 h 226"/>
                <a:gd name="T16" fmla="*/ 64 w 226"/>
                <a:gd name="T17" fmla="*/ 31 h 226"/>
                <a:gd name="T18" fmla="*/ 63 w 226"/>
                <a:gd name="T19" fmla="*/ 31 h 226"/>
                <a:gd name="T20" fmla="*/ 35 w 226"/>
                <a:gd name="T21" fmla="*/ 38 h 226"/>
                <a:gd name="T22" fmla="*/ 10 w 226"/>
                <a:gd name="T23" fmla="*/ 87 h 226"/>
                <a:gd name="T24" fmla="*/ 9 w 226"/>
                <a:gd name="T25" fmla="*/ 142 h 226"/>
                <a:gd name="T26" fmla="*/ 30 w 226"/>
                <a:gd name="T27" fmla="*/ 161 h 226"/>
                <a:gd name="T28" fmla="*/ 31 w 226"/>
                <a:gd name="T29" fmla="*/ 161 h 226"/>
                <a:gd name="T30" fmla="*/ 31 w 226"/>
                <a:gd name="T31" fmla="*/ 162 h 226"/>
                <a:gd name="T32" fmla="*/ 37 w 226"/>
                <a:gd name="T33" fmla="*/ 190 h 226"/>
                <a:gd name="T34" fmla="*/ 87 w 226"/>
                <a:gd name="T35" fmla="*/ 215 h 226"/>
                <a:gd name="T36" fmla="*/ 142 w 226"/>
                <a:gd name="T37" fmla="*/ 216 h 226"/>
                <a:gd name="T38" fmla="*/ 161 w 226"/>
                <a:gd name="T39" fmla="*/ 195 h 226"/>
                <a:gd name="T40" fmla="*/ 161 w 226"/>
                <a:gd name="T41" fmla="*/ 195 h 226"/>
                <a:gd name="T42" fmla="*/ 162 w 226"/>
                <a:gd name="T43" fmla="*/ 194 h 226"/>
                <a:gd name="T44" fmla="*/ 190 w 226"/>
                <a:gd name="T45" fmla="*/ 188 h 226"/>
                <a:gd name="T46" fmla="*/ 215 w 226"/>
                <a:gd name="T47" fmla="*/ 139 h 226"/>
                <a:gd name="T48" fmla="*/ 216 w 226"/>
                <a:gd name="T49" fmla="*/ 8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6" h="226">
                  <a:moveTo>
                    <a:pt x="216" y="84"/>
                  </a:moveTo>
                  <a:cubicBezTo>
                    <a:pt x="211" y="75"/>
                    <a:pt x="204" y="69"/>
                    <a:pt x="195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5" y="53"/>
                    <a:pt x="193" y="44"/>
                    <a:pt x="188" y="35"/>
                  </a:cubicBezTo>
                  <a:cubicBezTo>
                    <a:pt x="178" y="20"/>
                    <a:pt x="160" y="11"/>
                    <a:pt x="139" y="10"/>
                  </a:cubicBezTo>
                  <a:cubicBezTo>
                    <a:pt x="119" y="1"/>
                    <a:pt x="99" y="0"/>
                    <a:pt x="83" y="9"/>
                  </a:cubicBezTo>
                  <a:cubicBezTo>
                    <a:pt x="75" y="14"/>
                    <a:pt x="69" y="21"/>
                    <a:pt x="65" y="3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53" y="31"/>
                    <a:pt x="44" y="33"/>
                    <a:pt x="35" y="38"/>
                  </a:cubicBezTo>
                  <a:cubicBezTo>
                    <a:pt x="20" y="47"/>
                    <a:pt x="11" y="65"/>
                    <a:pt x="10" y="87"/>
                  </a:cubicBezTo>
                  <a:cubicBezTo>
                    <a:pt x="1" y="106"/>
                    <a:pt x="0" y="126"/>
                    <a:pt x="9" y="142"/>
                  </a:cubicBezTo>
                  <a:cubicBezTo>
                    <a:pt x="14" y="150"/>
                    <a:pt x="21" y="156"/>
                    <a:pt x="30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72"/>
                    <a:pt x="33" y="182"/>
                    <a:pt x="37" y="190"/>
                  </a:cubicBezTo>
                  <a:cubicBezTo>
                    <a:pt x="47" y="206"/>
                    <a:pt x="65" y="214"/>
                    <a:pt x="87" y="215"/>
                  </a:cubicBezTo>
                  <a:cubicBezTo>
                    <a:pt x="106" y="225"/>
                    <a:pt x="126" y="226"/>
                    <a:pt x="142" y="216"/>
                  </a:cubicBezTo>
                  <a:cubicBezTo>
                    <a:pt x="150" y="212"/>
                    <a:pt x="156" y="204"/>
                    <a:pt x="161" y="195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2" y="194"/>
                    <a:pt x="162" y="194"/>
                    <a:pt x="162" y="194"/>
                  </a:cubicBezTo>
                  <a:cubicBezTo>
                    <a:pt x="172" y="195"/>
                    <a:pt x="182" y="193"/>
                    <a:pt x="190" y="188"/>
                  </a:cubicBezTo>
                  <a:cubicBezTo>
                    <a:pt x="205" y="179"/>
                    <a:pt x="214" y="161"/>
                    <a:pt x="215" y="139"/>
                  </a:cubicBezTo>
                  <a:cubicBezTo>
                    <a:pt x="224" y="119"/>
                    <a:pt x="226" y="99"/>
                    <a:pt x="21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9"/>
            <p:cNvSpPr>
              <a:spLocks/>
            </p:cNvSpPr>
            <p:nvPr/>
          </p:nvSpPr>
          <p:spPr bwMode="auto">
            <a:xfrm rot="18200584">
              <a:off x="11729090" y="5334011"/>
              <a:ext cx="214810" cy="217530"/>
            </a:xfrm>
            <a:custGeom>
              <a:avLst/>
              <a:gdLst>
                <a:gd name="T0" fmla="*/ 102 w 118"/>
                <a:gd name="T1" fmla="*/ 62 h 119"/>
                <a:gd name="T2" fmla="*/ 117 w 118"/>
                <a:gd name="T3" fmla="*/ 48 h 119"/>
                <a:gd name="T4" fmla="*/ 105 w 118"/>
                <a:gd name="T5" fmla="*/ 42 h 119"/>
                <a:gd name="T6" fmla="*/ 110 w 118"/>
                <a:gd name="T7" fmla="*/ 29 h 119"/>
                <a:gd name="T8" fmla="*/ 86 w 118"/>
                <a:gd name="T9" fmla="*/ 30 h 119"/>
                <a:gd name="T10" fmla="*/ 84 w 118"/>
                <a:gd name="T11" fmla="*/ 6 h 119"/>
                <a:gd name="T12" fmla="*/ 70 w 118"/>
                <a:gd name="T13" fmla="*/ 14 h 119"/>
                <a:gd name="T14" fmla="*/ 60 w 118"/>
                <a:gd name="T15" fmla="*/ 1 h 119"/>
                <a:gd name="T16" fmla="*/ 50 w 118"/>
                <a:gd name="T17" fmla="*/ 15 h 119"/>
                <a:gd name="T18" fmla="*/ 35 w 118"/>
                <a:gd name="T19" fmla="*/ 5 h 119"/>
                <a:gd name="T20" fmla="*/ 31 w 118"/>
                <a:gd name="T21" fmla="*/ 20 h 119"/>
                <a:gd name="T22" fmla="*/ 16 w 118"/>
                <a:gd name="T23" fmla="*/ 19 h 119"/>
                <a:gd name="T24" fmla="*/ 20 w 118"/>
                <a:gd name="T25" fmla="*/ 37 h 119"/>
                <a:gd name="T26" fmla="*/ 2 w 118"/>
                <a:gd name="T27" fmla="*/ 42 h 119"/>
                <a:gd name="T28" fmla="*/ 15 w 118"/>
                <a:gd name="T29" fmla="*/ 58 h 119"/>
                <a:gd name="T30" fmla="*/ 1 w 118"/>
                <a:gd name="T31" fmla="*/ 71 h 119"/>
                <a:gd name="T32" fmla="*/ 12 w 118"/>
                <a:gd name="T33" fmla="*/ 78 h 119"/>
                <a:gd name="T34" fmla="*/ 8 w 118"/>
                <a:gd name="T35" fmla="*/ 90 h 119"/>
                <a:gd name="T36" fmla="*/ 31 w 118"/>
                <a:gd name="T37" fmla="*/ 89 h 119"/>
                <a:gd name="T38" fmla="*/ 33 w 118"/>
                <a:gd name="T39" fmla="*/ 113 h 119"/>
                <a:gd name="T40" fmla="*/ 48 w 118"/>
                <a:gd name="T41" fmla="*/ 105 h 119"/>
                <a:gd name="T42" fmla="*/ 57 w 118"/>
                <a:gd name="T43" fmla="*/ 119 h 119"/>
                <a:gd name="T44" fmla="*/ 67 w 118"/>
                <a:gd name="T45" fmla="*/ 105 h 119"/>
                <a:gd name="T46" fmla="*/ 82 w 118"/>
                <a:gd name="T47" fmla="*/ 114 h 119"/>
                <a:gd name="T48" fmla="*/ 86 w 118"/>
                <a:gd name="T49" fmla="*/ 99 h 119"/>
                <a:gd name="T50" fmla="*/ 101 w 118"/>
                <a:gd name="T51" fmla="*/ 101 h 119"/>
                <a:gd name="T52" fmla="*/ 97 w 118"/>
                <a:gd name="T53" fmla="*/ 83 h 119"/>
                <a:gd name="T54" fmla="*/ 115 w 118"/>
                <a:gd name="T55" fmla="*/ 77 h 119"/>
                <a:gd name="T56" fmla="*/ 102 w 118"/>
                <a:gd name="T57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" h="119">
                  <a:moveTo>
                    <a:pt x="102" y="62"/>
                  </a:moveTo>
                  <a:cubicBezTo>
                    <a:pt x="112" y="57"/>
                    <a:pt x="118" y="52"/>
                    <a:pt x="117" y="48"/>
                  </a:cubicBezTo>
                  <a:cubicBezTo>
                    <a:pt x="116" y="45"/>
                    <a:pt x="112" y="43"/>
                    <a:pt x="105" y="42"/>
                  </a:cubicBezTo>
                  <a:cubicBezTo>
                    <a:pt x="109" y="36"/>
                    <a:pt x="111" y="32"/>
                    <a:pt x="110" y="29"/>
                  </a:cubicBezTo>
                  <a:cubicBezTo>
                    <a:pt x="107" y="25"/>
                    <a:pt x="98" y="26"/>
                    <a:pt x="86" y="30"/>
                  </a:cubicBezTo>
                  <a:cubicBezTo>
                    <a:pt x="89" y="17"/>
                    <a:pt x="88" y="8"/>
                    <a:pt x="84" y="6"/>
                  </a:cubicBezTo>
                  <a:cubicBezTo>
                    <a:pt x="81" y="5"/>
                    <a:pt x="76" y="8"/>
                    <a:pt x="70" y="14"/>
                  </a:cubicBezTo>
                  <a:cubicBezTo>
                    <a:pt x="67" y="6"/>
                    <a:pt x="64" y="1"/>
                    <a:pt x="60" y="1"/>
                  </a:cubicBezTo>
                  <a:cubicBezTo>
                    <a:pt x="56" y="0"/>
                    <a:pt x="53" y="6"/>
                    <a:pt x="50" y="15"/>
                  </a:cubicBezTo>
                  <a:cubicBezTo>
                    <a:pt x="44" y="7"/>
                    <a:pt x="39" y="4"/>
                    <a:pt x="35" y="5"/>
                  </a:cubicBezTo>
                  <a:cubicBezTo>
                    <a:pt x="32" y="7"/>
                    <a:pt x="31" y="12"/>
                    <a:pt x="31" y="20"/>
                  </a:cubicBezTo>
                  <a:cubicBezTo>
                    <a:pt x="24" y="17"/>
                    <a:pt x="18" y="16"/>
                    <a:pt x="16" y="19"/>
                  </a:cubicBezTo>
                  <a:cubicBezTo>
                    <a:pt x="13" y="21"/>
                    <a:pt x="15" y="28"/>
                    <a:pt x="20" y="37"/>
                  </a:cubicBezTo>
                  <a:cubicBezTo>
                    <a:pt x="10" y="37"/>
                    <a:pt x="3" y="38"/>
                    <a:pt x="2" y="42"/>
                  </a:cubicBezTo>
                  <a:cubicBezTo>
                    <a:pt x="1" y="46"/>
                    <a:pt x="6" y="52"/>
                    <a:pt x="15" y="58"/>
                  </a:cubicBezTo>
                  <a:cubicBezTo>
                    <a:pt x="5" y="62"/>
                    <a:pt x="0" y="67"/>
                    <a:pt x="1" y="71"/>
                  </a:cubicBezTo>
                  <a:cubicBezTo>
                    <a:pt x="1" y="75"/>
                    <a:pt x="5" y="77"/>
                    <a:pt x="12" y="78"/>
                  </a:cubicBezTo>
                  <a:cubicBezTo>
                    <a:pt x="8" y="83"/>
                    <a:pt x="6" y="87"/>
                    <a:pt x="8" y="90"/>
                  </a:cubicBezTo>
                  <a:cubicBezTo>
                    <a:pt x="10" y="94"/>
                    <a:pt x="19" y="93"/>
                    <a:pt x="31" y="89"/>
                  </a:cubicBezTo>
                  <a:cubicBezTo>
                    <a:pt x="29" y="102"/>
                    <a:pt x="29" y="111"/>
                    <a:pt x="33" y="113"/>
                  </a:cubicBezTo>
                  <a:cubicBezTo>
                    <a:pt x="36" y="115"/>
                    <a:pt x="42" y="112"/>
                    <a:pt x="48" y="105"/>
                  </a:cubicBezTo>
                  <a:cubicBezTo>
                    <a:pt x="50" y="114"/>
                    <a:pt x="53" y="119"/>
                    <a:pt x="57" y="119"/>
                  </a:cubicBezTo>
                  <a:cubicBezTo>
                    <a:pt x="61" y="119"/>
                    <a:pt x="64" y="114"/>
                    <a:pt x="67" y="105"/>
                  </a:cubicBezTo>
                  <a:cubicBezTo>
                    <a:pt x="73" y="112"/>
                    <a:pt x="79" y="116"/>
                    <a:pt x="82" y="114"/>
                  </a:cubicBezTo>
                  <a:cubicBezTo>
                    <a:pt x="85" y="113"/>
                    <a:pt x="86" y="107"/>
                    <a:pt x="86" y="99"/>
                  </a:cubicBezTo>
                  <a:cubicBezTo>
                    <a:pt x="93" y="103"/>
                    <a:pt x="99" y="103"/>
                    <a:pt x="101" y="101"/>
                  </a:cubicBezTo>
                  <a:cubicBezTo>
                    <a:pt x="104" y="98"/>
                    <a:pt x="102" y="91"/>
                    <a:pt x="97" y="83"/>
                  </a:cubicBezTo>
                  <a:cubicBezTo>
                    <a:pt x="107" y="83"/>
                    <a:pt x="114" y="81"/>
                    <a:pt x="115" y="77"/>
                  </a:cubicBezTo>
                  <a:cubicBezTo>
                    <a:pt x="116" y="73"/>
                    <a:pt x="111" y="68"/>
                    <a:pt x="102" y="6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2"/>
            <p:cNvSpPr>
              <a:spLocks/>
            </p:cNvSpPr>
            <p:nvPr/>
          </p:nvSpPr>
          <p:spPr bwMode="auto">
            <a:xfrm rot="18200584">
              <a:off x="11387846" y="6491559"/>
              <a:ext cx="82913" cy="91205"/>
            </a:xfrm>
            <a:custGeom>
              <a:avLst/>
              <a:gdLst>
                <a:gd name="T0" fmla="*/ 25 w 30"/>
                <a:gd name="T1" fmla="*/ 23 h 33"/>
                <a:gd name="T2" fmla="*/ 7 w 30"/>
                <a:gd name="T3" fmla="*/ 30 h 33"/>
                <a:gd name="T4" fmla="*/ 4 w 30"/>
                <a:gd name="T5" fmla="*/ 11 h 33"/>
                <a:gd name="T6" fmla="*/ 22 w 30"/>
                <a:gd name="T7" fmla="*/ 4 h 33"/>
                <a:gd name="T8" fmla="*/ 25 w 30"/>
                <a:gd name="T9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25" y="23"/>
                  </a:moveTo>
                  <a:cubicBezTo>
                    <a:pt x="21" y="30"/>
                    <a:pt x="13" y="33"/>
                    <a:pt x="7" y="30"/>
                  </a:cubicBezTo>
                  <a:cubicBezTo>
                    <a:pt x="1" y="27"/>
                    <a:pt x="0" y="18"/>
                    <a:pt x="4" y="11"/>
                  </a:cubicBezTo>
                  <a:cubicBezTo>
                    <a:pt x="8" y="3"/>
                    <a:pt x="16" y="0"/>
                    <a:pt x="22" y="4"/>
                  </a:cubicBezTo>
                  <a:cubicBezTo>
                    <a:pt x="28" y="7"/>
                    <a:pt x="30" y="15"/>
                    <a:pt x="25" y="2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4"/>
            <p:cNvSpPr>
              <a:spLocks/>
            </p:cNvSpPr>
            <p:nvPr/>
          </p:nvSpPr>
          <p:spPr bwMode="auto">
            <a:xfrm rot="18654775">
              <a:off x="11285659" y="4098012"/>
              <a:ext cx="439370" cy="430587"/>
            </a:xfrm>
            <a:custGeom>
              <a:avLst/>
              <a:gdLst>
                <a:gd name="T0" fmla="*/ 49 w 50"/>
                <a:gd name="T1" fmla="*/ 26 h 49"/>
                <a:gd name="T2" fmla="*/ 48 w 50"/>
                <a:gd name="T3" fmla="*/ 20 h 49"/>
                <a:gd name="T4" fmla="*/ 47 w 50"/>
                <a:gd name="T5" fmla="*/ 13 h 49"/>
                <a:gd name="T6" fmla="*/ 37 w 50"/>
                <a:gd name="T7" fmla="*/ 7 h 49"/>
                <a:gd name="T8" fmla="*/ 27 w 50"/>
                <a:gd name="T9" fmla="*/ 0 h 49"/>
                <a:gd name="T10" fmla="*/ 20 w 50"/>
                <a:gd name="T11" fmla="*/ 2 h 49"/>
                <a:gd name="T12" fmla="*/ 13 w 50"/>
                <a:gd name="T13" fmla="*/ 3 h 49"/>
                <a:gd name="T14" fmla="*/ 7 w 50"/>
                <a:gd name="T15" fmla="*/ 13 h 49"/>
                <a:gd name="T16" fmla="*/ 0 w 50"/>
                <a:gd name="T17" fmla="*/ 23 h 49"/>
                <a:gd name="T18" fmla="*/ 2 w 50"/>
                <a:gd name="T19" fmla="*/ 30 h 49"/>
                <a:gd name="T20" fmla="*/ 3 w 50"/>
                <a:gd name="T21" fmla="*/ 36 h 49"/>
                <a:gd name="T22" fmla="*/ 13 w 50"/>
                <a:gd name="T23" fmla="*/ 43 h 49"/>
                <a:gd name="T24" fmla="*/ 23 w 50"/>
                <a:gd name="T25" fmla="*/ 49 h 49"/>
                <a:gd name="T26" fmla="*/ 30 w 50"/>
                <a:gd name="T27" fmla="*/ 48 h 49"/>
                <a:gd name="T28" fmla="*/ 37 w 50"/>
                <a:gd name="T29" fmla="*/ 46 h 49"/>
                <a:gd name="T30" fmla="*/ 43 w 50"/>
                <a:gd name="T31" fmla="*/ 37 h 49"/>
                <a:gd name="T32" fmla="*/ 49 w 50"/>
                <a:gd name="T33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9" y="26"/>
                  </a:moveTo>
                  <a:cubicBezTo>
                    <a:pt x="50" y="24"/>
                    <a:pt x="49" y="22"/>
                    <a:pt x="48" y="20"/>
                  </a:cubicBezTo>
                  <a:cubicBezTo>
                    <a:pt x="48" y="17"/>
                    <a:pt x="48" y="15"/>
                    <a:pt x="47" y="13"/>
                  </a:cubicBezTo>
                  <a:cubicBezTo>
                    <a:pt x="45" y="10"/>
                    <a:pt x="41" y="7"/>
                    <a:pt x="37" y="7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4" y="0"/>
                    <a:pt x="22" y="1"/>
                    <a:pt x="20" y="2"/>
                  </a:cubicBezTo>
                  <a:cubicBezTo>
                    <a:pt x="18" y="2"/>
                    <a:pt x="15" y="2"/>
                    <a:pt x="13" y="3"/>
                  </a:cubicBezTo>
                  <a:cubicBezTo>
                    <a:pt x="10" y="5"/>
                    <a:pt x="7" y="9"/>
                    <a:pt x="7" y="13"/>
                  </a:cubicBezTo>
                  <a:cubicBezTo>
                    <a:pt x="3" y="16"/>
                    <a:pt x="1" y="19"/>
                    <a:pt x="0" y="23"/>
                  </a:cubicBezTo>
                  <a:cubicBezTo>
                    <a:pt x="0" y="25"/>
                    <a:pt x="1" y="28"/>
                    <a:pt x="2" y="30"/>
                  </a:cubicBezTo>
                  <a:cubicBezTo>
                    <a:pt x="2" y="32"/>
                    <a:pt x="2" y="34"/>
                    <a:pt x="3" y="36"/>
                  </a:cubicBezTo>
                  <a:cubicBezTo>
                    <a:pt x="5" y="40"/>
                    <a:pt x="9" y="42"/>
                    <a:pt x="13" y="43"/>
                  </a:cubicBezTo>
                  <a:cubicBezTo>
                    <a:pt x="16" y="47"/>
                    <a:pt x="19" y="49"/>
                    <a:pt x="23" y="49"/>
                  </a:cubicBezTo>
                  <a:cubicBezTo>
                    <a:pt x="25" y="49"/>
                    <a:pt x="28" y="49"/>
                    <a:pt x="30" y="48"/>
                  </a:cubicBezTo>
                  <a:cubicBezTo>
                    <a:pt x="32" y="48"/>
                    <a:pt x="34" y="48"/>
                    <a:pt x="37" y="46"/>
                  </a:cubicBezTo>
                  <a:cubicBezTo>
                    <a:pt x="40" y="45"/>
                    <a:pt x="42" y="41"/>
                    <a:pt x="43" y="37"/>
                  </a:cubicBezTo>
                  <a:cubicBezTo>
                    <a:pt x="47" y="34"/>
                    <a:pt x="49" y="30"/>
                    <a:pt x="49" y="2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56000">
                  <a:schemeClr val="accent2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0"/>
            <p:cNvSpPr>
              <a:spLocks/>
            </p:cNvSpPr>
            <p:nvPr/>
          </p:nvSpPr>
          <p:spPr bwMode="auto">
            <a:xfrm rot="18654775" flipV="1">
              <a:off x="11435559" y="4243519"/>
              <a:ext cx="139573" cy="139573"/>
            </a:xfrm>
            <a:custGeom>
              <a:avLst/>
              <a:gdLst>
                <a:gd name="T0" fmla="*/ 76 w 76"/>
                <a:gd name="T1" fmla="*/ 39 h 76"/>
                <a:gd name="T2" fmla="*/ 67 w 76"/>
                <a:gd name="T3" fmla="*/ 32 h 76"/>
                <a:gd name="T4" fmla="*/ 73 w 76"/>
                <a:gd name="T5" fmla="*/ 23 h 76"/>
                <a:gd name="T6" fmla="*/ 62 w 76"/>
                <a:gd name="T7" fmla="*/ 20 h 76"/>
                <a:gd name="T8" fmla="*/ 63 w 76"/>
                <a:gd name="T9" fmla="*/ 10 h 76"/>
                <a:gd name="T10" fmla="*/ 49 w 76"/>
                <a:gd name="T11" fmla="*/ 15 h 76"/>
                <a:gd name="T12" fmla="*/ 43 w 76"/>
                <a:gd name="T13" fmla="*/ 0 h 76"/>
                <a:gd name="T14" fmla="*/ 37 w 76"/>
                <a:gd name="T15" fmla="*/ 6 h 76"/>
                <a:gd name="T16" fmla="*/ 31 w 76"/>
                <a:gd name="T17" fmla="*/ 0 h 76"/>
                <a:gd name="T18" fmla="*/ 26 w 76"/>
                <a:gd name="T19" fmla="*/ 13 h 76"/>
                <a:gd name="T20" fmla="*/ 13 w 76"/>
                <a:gd name="T21" fmla="*/ 9 h 76"/>
                <a:gd name="T22" fmla="*/ 15 w 76"/>
                <a:gd name="T23" fmla="*/ 21 h 76"/>
                <a:gd name="T24" fmla="*/ 3 w 76"/>
                <a:gd name="T25" fmla="*/ 23 h 76"/>
                <a:gd name="T26" fmla="*/ 8 w 76"/>
                <a:gd name="T27" fmla="*/ 31 h 76"/>
                <a:gd name="T28" fmla="*/ 0 w 76"/>
                <a:gd name="T29" fmla="*/ 37 h 76"/>
                <a:gd name="T30" fmla="*/ 9 w 76"/>
                <a:gd name="T31" fmla="*/ 44 h 76"/>
                <a:gd name="T32" fmla="*/ 3 w 76"/>
                <a:gd name="T33" fmla="*/ 53 h 76"/>
                <a:gd name="T34" fmla="*/ 13 w 76"/>
                <a:gd name="T35" fmla="*/ 56 h 76"/>
                <a:gd name="T36" fmla="*/ 12 w 76"/>
                <a:gd name="T37" fmla="*/ 66 h 76"/>
                <a:gd name="T38" fmla="*/ 27 w 76"/>
                <a:gd name="T39" fmla="*/ 61 h 76"/>
                <a:gd name="T40" fmla="*/ 32 w 76"/>
                <a:gd name="T41" fmla="*/ 76 h 76"/>
                <a:gd name="T42" fmla="*/ 38 w 76"/>
                <a:gd name="T43" fmla="*/ 70 h 76"/>
                <a:gd name="T44" fmla="*/ 45 w 76"/>
                <a:gd name="T45" fmla="*/ 76 h 76"/>
                <a:gd name="T46" fmla="*/ 50 w 76"/>
                <a:gd name="T47" fmla="*/ 63 h 76"/>
                <a:gd name="T48" fmla="*/ 62 w 76"/>
                <a:gd name="T49" fmla="*/ 67 h 76"/>
                <a:gd name="T50" fmla="*/ 61 w 76"/>
                <a:gd name="T51" fmla="*/ 55 h 76"/>
                <a:gd name="T52" fmla="*/ 73 w 76"/>
                <a:gd name="T53" fmla="*/ 53 h 76"/>
                <a:gd name="T54" fmla="*/ 68 w 76"/>
                <a:gd name="T55" fmla="*/ 45 h 76"/>
                <a:gd name="T56" fmla="*/ 76 w 76"/>
                <a:gd name="T57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76">
                  <a:moveTo>
                    <a:pt x="76" y="39"/>
                  </a:moveTo>
                  <a:cubicBezTo>
                    <a:pt x="76" y="36"/>
                    <a:pt x="73" y="34"/>
                    <a:pt x="67" y="32"/>
                  </a:cubicBezTo>
                  <a:cubicBezTo>
                    <a:pt x="71" y="28"/>
                    <a:pt x="74" y="25"/>
                    <a:pt x="73" y="23"/>
                  </a:cubicBezTo>
                  <a:cubicBezTo>
                    <a:pt x="72" y="20"/>
                    <a:pt x="68" y="20"/>
                    <a:pt x="62" y="20"/>
                  </a:cubicBezTo>
                  <a:cubicBezTo>
                    <a:pt x="65" y="15"/>
                    <a:pt x="65" y="11"/>
                    <a:pt x="63" y="10"/>
                  </a:cubicBezTo>
                  <a:cubicBezTo>
                    <a:pt x="61" y="8"/>
                    <a:pt x="56" y="10"/>
                    <a:pt x="49" y="15"/>
                  </a:cubicBezTo>
                  <a:cubicBezTo>
                    <a:pt x="48" y="6"/>
                    <a:pt x="46" y="1"/>
                    <a:pt x="43" y="0"/>
                  </a:cubicBezTo>
                  <a:cubicBezTo>
                    <a:pt x="41" y="0"/>
                    <a:pt x="39" y="2"/>
                    <a:pt x="37" y="6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28" y="1"/>
                    <a:pt x="26" y="6"/>
                    <a:pt x="26" y="13"/>
                  </a:cubicBezTo>
                  <a:cubicBezTo>
                    <a:pt x="20" y="9"/>
                    <a:pt x="16" y="7"/>
                    <a:pt x="13" y="9"/>
                  </a:cubicBezTo>
                  <a:cubicBezTo>
                    <a:pt x="11" y="10"/>
                    <a:pt x="12" y="15"/>
                    <a:pt x="15" y="21"/>
                  </a:cubicBezTo>
                  <a:cubicBezTo>
                    <a:pt x="8" y="20"/>
                    <a:pt x="4" y="20"/>
                    <a:pt x="3" y="23"/>
                  </a:cubicBezTo>
                  <a:cubicBezTo>
                    <a:pt x="2" y="25"/>
                    <a:pt x="4" y="28"/>
                    <a:pt x="8" y="31"/>
                  </a:cubicBezTo>
                  <a:cubicBezTo>
                    <a:pt x="3" y="33"/>
                    <a:pt x="0" y="35"/>
                    <a:pt x="0" y="37"/>
                  </a:cubicBezTo>
                  <a:cubicBezTo>
                    <a:pt x="0" y="40"/>
                    <a:pt x="3" y="42"/>
                    <a:pt x="9" y="44"/>
                  </a:cubicBezTo>
                  <a:cubicBezTo>
                    <a:pt x="4" y="48"/>
                    <a:pt x="2" y="51"/>
                    <a:pt x="3" y="53"/>
                  </a:cubicBezTo>
                  <a:cubicBezTo>
                    <a:pt x="4" y="56"/>
                    <a:pt x="8" y="56"/>
                    <a:pt x="13" y="56"/>
                  </a:cubicBezTo>
                  <a:cubicBezTo>
                    <a:pt x="11" y="61"/>
                    <a:pt x="10" y="65"/>
                    <a:pt x="12" y="66"/>
                  </a:cubicBezTo>
                  <a:cubicBezTo>
                    <a:pt x="14" y="68"/>
                    <a:pt x="20" y="66"/>
                    <a:pt x="27" y="61"/>
                  </a:cubicBezTo>
                  <a:cubicBezTo>
                    <a:pt x="27" y="70"/>
                    <a:pt x="29" y="75"/>
                    <a:pt x="32" y="76"/>
                  </a:cubicBezTo>
                  <a:cubicBezTo>
                    <a:pt x="34" y="76"/>
                    <a:pt x="36" y="74"/>
                    <a:pt x="38" y="70"/>
                  </a:cubicBezTo>
                  <a:cubicBezTo>
                    <a:pt x="41" y="74"/>
                    <a:pt x="43" y="76"/>
                    <a:pt x="45" y="76"/>
                  </a:cubicBezTo>
                  <a:cubicBezTo>
                    <a:pt x="48" y="75"/>
                    <a:pt x="49" y="70"/>
                    <a:pt x="50" y="63"/>
                  </a:cubicBezTo>
                  <a:cubicBezTo>
                    <a:pt x="55" y="67"/>
                    <a:pt x="60" y="69"/>
                    <a:pt x="62" y="67"/>
                  </a:cubicBezTo>
                  <a:cubicBezTo>
                    <a:pt x="64" y="66"/>
                    <a:pt x="63" y="61"/>
                    <a:pt x="61" y="55"/>
                  </a:cubicBezTo>
                  <a:cubicBezTo>
                    <a:pt x="67" y="56"/>
                    <a:pt x="72" y="56"/>
                    <a:pt x="73" y="53"/>
                  </a:cubicBezTo>
                  <a:cubicBezTo>
                    <a:pt x="74" y="51"/>
                    <a:pt x="72" y="48"/>
                    <a:pt x="68" y="45"/>
                  </a:cubicBezTo>
                  <a:cubicBezTo>
                    <a:pt x="73" y="43"/>
                    <a:pt x="76" y="41"/>
                    <a:pt x="7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4"/>
            <p:cNvSpPr>
              <a:spLocks/>
            </p:cNvSpPr>
            <p:nvPr/>
          </p:nvSpPr>
          <p:spPr bwMode="auto">
            <a:xfrm rot="18200584">
              <a:off x="11789521" y="5396741"/>
              <a:ext cx="93948" cy="92071"/>
            </a:xfrm>
            <a:custGeom>
              <a:avLst/>
              <a:gdLst>
                <a:gd name="T0" fmla="*/ 49 w 50"/>
                <a:gd name="T1" fmla="*/ 26 h 49"/>
                <a:gd name="T2" fmla="*/ 48 w 50"/>
                <a:gd name="T3" fmla="*/ 20 h 49"/>
                <a:gd name="T4" fmla="*/ 47 w 50"/>
                <a:gd name="T5" fmla="*/ 13 h 49"/>
                <a:gd name="T6" fmla="*/ 37 w 50"/>
                <a:gd name="T7" fmla="*/ 7 h 49"/>
                <a:gd name="T8" fmla="*/ 27 w 50"/>
                <a:gd name="T9" fmla="*/ 0 h 49"/>
                <a:gd name="T10" fmla="*/ 20 w 50"/>
                <a:gd name="T11" fmla="*/ 2 h 49"/>
                <a:gd name="T12" fmla="*/ 13 w 50"/>
                <a:gd name="T13" fmla="*/ 3 h 49"/>
                <a:gd name="T14" fmla="*/ 7 w 50"/>
                <a:gd name="T15" fmla="*/ 13 h 49"/>
                <a:gd name="T16" fmla="*/ 0 w 50"/>
                <a:gd name="T17" fmla="*/ 23 h 49"/>
                <a:gd name="T18" fmla="*/ 2 w 50"/>
                <a:gd name="T19" fmla="*/ 30 h 49"/>
                <a:gd name="T20" fmla="*/ 3 w 50"/>
                <a:gd name="T21" fmla="*/ 36 h 49"/>
                <a:gd name="T22" fmla="*/ 13 w 50"/>
                <a:gd name="T23" fmla="*/ 43 h 49"/>
                <a:gd name="T24" fmla="*/ 23 w 50"/>
                <a:gd name="T25" fmla="*/ 49 h 49"/>
                <a:gd name="T26" fmla="*/ 30 w 50"/>
                <a:gd name="T27" fmla="*/ 48 h 49"/>
                <a:gd name="T28" fmla="*/ 37 w 50"/>
                <a:gd name="T29" fmla="*/ 46 h 49"/>
                <a:gd name="T30" fmla="*/ 43 w 50"/>
                <a:gd name="T31" fmla="*/ 37 h 49"/>
                <a:gd name="T32" fmla="*/ 49 w 50"/>
                <a:gd name="T33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9">
                  <a:moveTo>
                    <a:pt x="49" y="26"/>
                  </a:moveTo>
                  <a:cubicBezTo>
                    <a:pt x="50" y="24"/>
                    <a:pt x="49" y="22"/>
                    <a:pt x="48" y="20"/>
                  </a:cubicBezTo>
                  <a:cubicBezTo>
                    <a:pt x="48" y="17"/>
                    <a:pt x="48" y="15"/>
                    <a:pt x="47" y="13"/>
                  </a:cubicBezTo>
                  <a:cubicBezTo>
                    <a:pt x="45" y="10"/>
                    <a:pt x="41" y="7"/>
                    <a:pt x="37" y="7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4" y="0"/>
                    <a:pt x="22" y="1"/>
                    <a:pt x="20" y="2"/>
                  </a:cubicBezTo>
                  <a:cubicBezTo>
                    <a:pt x="18" y="2"/>
                    <a:pt x="15" y="2"/>
                    <a:pt x="13" y="3"/>
                  </a:cubicBezTo>
                  <a:cubicBezTo>
                    <a:pt x="10" y="5"/>
                    <a:pt x="7" y="9"/>
                    <a:pt x="7" y="13"/>
                  </a:cubicBezTo>
                  <a:cubicBezTo>
                    <a:pt x="3" y="16"/>
                    <a:pt x="1" y="19"/>
                    <a:pt x="0" y="23"/>
                  </a:cubicBezTo>
                  <a:cubicBezTo>
                    <a:pt x="0" y="25"/>
                    <a:pt x="1" y="28"/>
                    <a:pt x="2" y="30"/>
                  </a:cubicBezTo>
                  <a:cubicBezTo>
                    <a:pt x="2" y="32"/>
                    <a:pt x="2" y="34"/>
                    <a:pt x="3" y="36"/>
                  </a:cubicBezTo>
                  <a:cubicBezTo>
                    <a:pt x="5" y="40"/>
                    <a:pt x="9" y="42"/>
                    <a:pt x="13" y="43"/>
                  </a:cubicBezTo>
                  <a:cubicBezTo>
                    <a:pt x="16" y="47"/>
                    <a:pt x="19" y="49"/>
                    <a:pt x="23" y="49"/>
                  </a:cubicBezTo>
                  <a:cubicBezTo>
                    <a:pt x="25" y="49"/>
                    <a:pt x="28" y="49"/>
                    <a:pt x="30" y="48"/>
                  </a:cubicBezTo>
                  <a:cubicBezTo>
                    <a:pt x="32" y="48"/>
                    <a:pt x="34" y="48"/>
                    <a:pt x="37" y="46"/>
                  </a:cubicBezTo>
                  <a:cubicBezTo>
                    <a:pt x="40" y="45"/>
                    <a:pt x="42" y="41"/>
                    <a:pt x="43" y="37"/>
                  </a:cubicBezTo>
                  <a:cubicBezTo>
                    <a:pt x="47" y="34"/>
                    <a:pt x="49" y="30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 rot="21311827">
              <a:off x="11197677" y="5664822"/>
              <a:ext cx="407354" cy="408816"/>
              <a:chOff x="11057071" y="5480091"/>
              <a:chExt cx="473402" cy="475102"/>
            </a:xfrm>
          </p:grpSpPr>
          <p:sp>
            <p:nvSpPr>
              <p:cNvPr id="65" name="Freeform 83"/>
              <p:cNvSpPr>
                <a:spLocks/>
              </p:cNvSpPr>
              <p:nvPr/>
            </p:nvSpPr>
            <p:spPr bwMode="auto">
              <a:xfrm rot="18488757">
                <a:off x="11056221" y="5480941"/>
                <a:ext cx="475102" cy="473402"/>
              </a:xfrm>
              <a:custGeom>
                <a:avLst/>
                <a:gdLst>
                  <a:gd name="T0" fmla="*/ 133 w 139"/>
                  <a:gd name="T1" fmla="*/ 54 h 138"/>
                  <a:gd name="T2" fmla="*/ 121 w 139"/>
                  <a:gd name="T3" fmla="*/ 42 h 138"/>
                  <a:gd name="T4" fmla="*/ 120 w 139"/>
                  <a:gd name="T5" fmla="*/ 41 h 138"/>
                  <a:gd name="T6" fmla="*/ 120 w 139"/>
                  <a:gd name="T7" fmla="*/ 41 h 138"/>
                  <a:gd name="T8" fmla="*/ 117 w 139"/>
                  <a:gd name="T9" fmla="*/ 24 h 138"/>
                  <a:gd name="T10" fmla="*/ 88 w 139"/>
                  <a:gd name="T11" fmla="*/ 7 h 138"/>
                  <a:gd name="T12" fmla="*/ 54 w 139"/>
                  <a:gd name="T13" fmla="*/ 5 h 138"/>
                  <a:gd name="T14" fmla="*/ 42 w 139"/>
                  <a:gd name="T15" fmla="*/ 18 h 138"/>
                  <a:gd name="T16" fmla="*/ 42 w 139"/>
                  <a:gd name="T17" fmla="*/ 18 h 138"/>
                  <a:gd name="T18" fmla="*/ 41 w 139"/>
                  <a:gd name="T19" fmla="*/ 18 h 138"/>
                  <a:gd name="T20" fmla="*/ 24 w 139"/>
                  <a:gd name="T21" fmla="*/ 21 h 138"/>
                  <a:gd name="T22" fmla="*/ 8 w 139"/>
                  <a:gd name="T23" fmla="*/ 50 h 138"/>
                  <a:gd name="T24" fmla="*/ 5 w 139"/>
                  <a:gd name="T25" fmla="*/ 84 h 138"/>
                  <a:gd name="T26" fmla="*/ 18 w 139"/>
                  <a:gd name="T27" fmla="*/ 96 h 138"/>
                  <a:gd name="T28" fmla="*/ 18 w 139"/>
                  <a:gd name="T29" fmla="*/ 96 h 138"/>
                  <a:gd name="T30" fmla="*/ 19 w 139"/>
                  <a:gd name="T31" fmla="*/ 97 h 138"/>
                  <a:gd name="T32" fmla="*/ 22 w 139"/>
                  <a:gd name="T33" fmla="*/ 114 h 138"/>
                  <a:gd name="T34" fmla="*/ 51 w 139"/>
                  <a:gd name="T35" fmla="*/ 131 h 138"/>
                  <a:gd name="T36" fmla="*/ 84 w 139"/>
                  <a:gd name="T37" fmla="*/ 133 h 138"/>
                  <a:gd name="T38" fmla="*/ 96 w 139"/>
                  <a:gd name="T39" fmla="*/ 120 h 138"/>
                  <a:gd name="T40" fmla="*/ 97 w 139"/>
                  <a:gd name="T41" fmla="*/ 120 h 138"/>
                  <a:gd name="T42" fmla="*/ 97 w 139"/>
                  <a:gd name="T43" fmla="*/ 120 h 138"/>
                  <a:gd name="T44" fmla="*/ 114 w 139"/>
                  <a:gd name="T45" fmla="*/ 117 h 138"/>
                  <a:gd name="T46" fmla="*/ 131 w 139"/>
                  <a:gd name="T47" fmla="*/ 87 h 138"/>
                  <a:gd name="T48" fmla="*/ 133 w 139"/>
                  <a:gd name="T49" fmla="*/ 5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38">
                    <a:moveTo>
                      <a:pt x="133" y="54"/>
                    </a:moveTo>
                    <a:cubicBezTo>
                      <a:pt x="130" y="49"/>
                      <a:pt x="126" y="45"/>
                      <a:pt x="121" y="42"/>
                    </a:cubicBezTo>
                    <a:cubicBezTo>
                      <a:pt x="120" y="41"/>
                      <a:pt x="120" y="41"/>
                      <a:pt x="120" y="41"/>
                    </a:cubicBezTo>
                    <a:cubicBezTo>
                      <a:pt x="120" y="41"/>
                      <a:pt x="120" y="41"/>
                      <a:pt x="120" y="41"/>
                    </a:cubicBezTo>
                    <a:cubicBezTo>
                      <a:pt x="121" y="35"/>
                      <a:pt x="120" y="29"/>
                      <a:pt x="117" y="24"/>
                    </a:cubicBezTo>
                    <a:cubicBezTo>
                      <a:pt x="112" y="14"/>
                      <a:pt x="101" y="9"/>
                      <a:pt x="88" y="7"/>
                    </a:cubicBezTo>
                    <a:cubicBezTo>
                      <a:pt x="76" y="1"/>
                      <a:pt x="64" y="0"/>
                      <a:pt x="54" y="5"/>
                    </a:cubicBezTo>
                    <a:cubicBezTo>
                      <a:pt x="49" y="8"/>
                      <a:pt x="45" y="12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35" y="17"/>
                      <a:pt x="30" y="18"/>
                      <a:pt x="24" y="21"/>
                    </a:cubicBezTo>
                    <a:cubicBezTo>
                      <a:pt x="15" y="26"/>
                      <a:pt x="9" y="37"/>
                      <a:pt x="8" y="50"/>
                    </a:cubicBezTo>
                    <a:cubicBezTo>
                      <a:pt x="1" y="62"/>
                      <a:pt x="0" y="74"/>
                      <a:pt x="5" y="84"/>
                    </a:cubicBezTo>
                    <a:cubicBezTo>
                      <a:pt x="8" y="89"/>
                      <a:pt x="13" y="93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8" y="103"/>
                      <a:pt x="19" y="109"/>
                      <a:pt x="22" y="114"/>
                    </a:cubicBezTo>
                    <a:cubicBezTo>
                      <a:pt x="27" y="124"/>
                      <a:pt x="38" y="129"/>
                      <a:pt x="51" y="131"/>
                    </a:cubicBezTo>
                    <a:cubicBezTo>
                      <a:pt x="63" y="137"/>
                      <a:pt x="75" y="138"/>
                      <a:pt x="84" y="133"/>
                    </a:cubicBezTo>
                    <a:cubicBezTo>
                      <a:pt x="90" y="130"/>
                      <a:pt x="94" y="126"/>
                      <a:pt x="96" y="120"/>
                    </a:cubicBezTo>
                    <a:cubicBezTo>
                      <a:pt x="97" y="120"/>
                      <a:pt x="97" y="120"/>
                      <a:pt x="97" y="120"/>
                    </a:cubicBezTo>
                    <a:cubicBezTo>
                      <a:pt x="97" y="120"/>
                      <a:pt x="97" y="120"/>
                      <a:pt x="97" y="120"/>
                    </a:cubicBezTo>
                    <a:cubicBezTo>
                      <a:pt x="103" y="120"/>
                      <a:pt x="109" y="120"/>
                      <a:pt x="114" y="117"/>
                    </a:cubicBezTo>
                    <a:cubicBezTo>
                      <a:pt x="124" y="111"/>
                      <a:pt x="130" y="101"/>
                      <a:pt x="131" y="87"/>
                    </a:cubicBezTo>
                    <a:cubicBezTo>
                      <a:pt x="137" y="76"/>
                      <a:pt x="139" y="64"/>
                      <a:pt x="133" y="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80"/>
              <p:cNvSpPr>
                <a:spLocks/>
              </p:cNvSpPr>
              <p:nvPr/>
            </p:nvSpPr>
            <p:spPr bwMode="auto">
              <a:xfrm rot="18488757">
                <a:off x="11172328" y="5596198"/>
                <a:ext cx="242888" cy="242888"/>
              </a:xfrm>
              <a:custGeom>
                <a:avLst/>
                <a:gdLst>
                  <a:gd name="T0" fmla="*/ 76 w 76"/>
                  <a:gd name="T1" fmla="*/ 39 h 76"/>
                  <a:gd name="T2" fmla="*/ 67 w 76"/>
                  <a:gd name="T3" fmla="*/ 32 h 76"/>
                  <a:gd name="T4" fmla="*/ 73 w 76"/>
                  <a:gd name="T5" fmla="*/ 23 h 76"/>
                  <a:gd name="T6" fmla="*/ 62 w 76"/>
                  <a:gd name="T7" fmla="*/ 20 h 76"/>
                  <a:gd name="T8" fmla="*/ 63 w 76"/>
                  <a:gd name="T9" fmla="*/ 10 h 76"/>
                  <a:gd name="T10" fmla="*/ 49 w 76"/>
                  <a:gd name="T11" fmla="*/ 15 h 76"/>
                  <a:gd name="T12" fmla="*/ 43 w 76"/>
                  <a:gd name="T13" fmla="*/ 0 h 76"/>
                  <a:gd name="T14" fmla="*/ 37 w 76"/>
                  <a:gd name="T15" fmla="*/ 6 h 76"/>
                  <a:gd name="T16" fmla="*/ 31 w 76"/>
                  <a:gd name="T17" fmla="*/ 0 h 76"/>
                  <a:gd name="T18" fmla="*/ 26 w 76"/>
                  <a:gd name="T19" fmla="*/ 13 h 76"/>
                  <a:gd name="T20" fmla="*/ 13 w 76"/>
                  <a:gd name="T21" fmla="*/ 9 h 76"/>
                  <a:gd name="T22" fmla="*/ 15 w 76"/>
                  <a:gd name="T23" fmla="*/ 21 h 76"/>
                  <a:gd name="T24" fmla="*/ 3 w 76"/>
                  <a:gd name="T25" fmla="*/ 23 h 76"/>
                  <a:gd name="T26" fmla="*/ 8 w 76"/>
                  <a:gd name="T27" fmla="*/ 31 h 76"/>
                  <a:gd name="T28" fmla="*/ 0 w 76"/>
                  <a:gd name="T29" fmla="*/ 37 h 76"/>
                  <a:gd name="T30" fmla="*/ 9 w 76"/>
                  <a:gd name="T31" fmla="*/ 44 h 76"/>
                  <a:gd name="T32" fmla="*/ 3 w 76"/>
                  <a:gd name="T33" fmla="*/ 53 h 76"/>
                  <a:gd name="T34" fmla="*/ 13 w 76"/>
                  <a:gd name="T35" fmla="*/ 56 h 76"/>
                  <a:gd name="T36" fmla="*/ 12 w 76"/>
                  <a:gd name="T37" fmla="*/ 66 h 76"/>
                  <a:gd name="T38" fmla="*/ 27 w 76"/>
                  <a:gd name="T39" fmla="*/ 61 h 76"/>
                  <a:gd name="T40" fmla="*/ 32 w 76"/>
                  <a:gd name="T41" fmla="*/ 76 h 76"/>
                  <a:gd name="T42" fmla="*/ 38 w 76"/>
                  <a:gd name="T43" fmla="*/ 70 h 76"/>
                  <a:gd name="T44" fmla="*/ 45 w 76"/>
                  <a:gd name="T45" fmla="*/ 76 h 76"/>
                  <a:gd name="T46" fmla="*/ 50 w 76"/>
                  <a:gd name="T47" fmla="*/ 63 h 76"/>
                  <a:gd name="T48" fmla="*/ 62 w 76"/>
                  <a:gd name="T49" fmla="*/ 67 h 76"/>
                  <a:gd name="T50" fmla="*/ 61 w 76"/>
                  <a:gd name="T51" fmla="*/ 55 h 76"/>
                  <a:gd name="T52" fmla="*/ 73 w 76"/>
                  <a:gd name="T53" fmla="*/ 53 h 76"/>
                  <a:gd name="T54" fmla="*/ 68 w 76"/>
                  <a:gd name="T55" fmla="*/ 45 h 76"/>
                  <a:gd name="T56" fmla="*/ 76 w 76"/>
                  <a:gd name="T57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6" h="76">
                    <a:moveTo>
                      <a:pt x="76" y="39"/>
                    </a:moveTo>
                    <a:cubicBezTo>
                      <a:pt x="76" y="36"/>
                      <a:pt x="73" y="34"/>
                      <a:pt x="67" y="32"/>
                    </a:cubicBezTo>
                    <a:cubicBezTo>
                      <a:pt x="71" y="28"/>
                      <a:pt x="74" y="25"/>
                      <a:pt x="73" y="23"/>
                    </a:cubicBezTo>
                    <a:cubicBezTo>
                      <a:pt x="72" y="20"/>
                      <a:pt x="68" y="20"/>
                      <a:pt x="62" y="20"/>
                    </a:cubicBezTo>
                    <a:cubicBezTo>
                      <a:pt x="65" y="15"/>
                      <a:pt x="65" y="11"/>
                      <a:pt x="63" y="10"/>
                    </a:cubicBezTo>
                    <a:cubicBezTo>
                      <a:pt x="61" y="8"/>
                      <a:pt x="56" y="10"/>
                      <a:pt x="49" y="15"/>
                    </a:cubicBezTo>
                    <a:cubicBezTo>
                      <a:pt x="48" y="6"/>
                      <a:pt x="46" y="1"/>
                      <a:pt x="43" y="0"/>
                    </a:cubicBezTo>
                    <a:cubicBezTo>
                      <a:pt x="41" y="0"/>
                      <a:pt x="39" y="2"/>
                      <a:pt x="37" y="6"/>
                    </a:cubicBezTo>
                    <a:cubicBezTo>
                      <a:pt x="35" y="2"/>
                      <a:pt x="33" y="0"/>
                      <a:pt x="31" y="0"/>
                    </a:cubicBezTo>
                    <a:cubicBezTo>
                      <a:pt x="28" y="1"/>
                      <a:pt x="26" y="6"/>
                      <a:pt x="26" y="13"/>
                    </a:cubicBezTo>
                    <a:cubicBezTo>
                      <a:pt x="20" y="9"/>
                      <a:pt x="16" y="7"/>
                      <a:pt x="13" y="9"/>
                    </a:cubicBezTo>
                    <a:cubicBezTo>
                      <a:pt x="11" y="10"/>
                      <a:pt x="12" y="15"/>
                      <a:pt x="15" y="21"/>
                    </a:cubicBezTo>
                    <a:cubicBezTo>
                      <a:pt x="8" y="20"/>
                      <a:pt x="4" y="20"/>
                      <a:pt x="3" y="23"/>
                    </a:cubicBezTo>
                    <a:cubicBezTo>
                      <a:pt x="2" y="25"/>
                      <a:pt x="4" y="28"/>
                      <a:pt x="8" y="31"/>
                    </a:cubicBezTo>
                    <a:cubicBezTo>
                      <a:pt x="3" y="33"/>
                      <a:pt x="0" y="35"/>
                      <a:pt x="0" y="37"/>
                    </a:cubicBezTo>
                    <a:cubicBezTo>
                      <a:pt x="0" y="40"/>
                      <a:pt x="3" y="42"/>
                      <a:pt x="9" y="44"/>
                    </a:cubicBezTo>
                    <a:cubicBezTo>
                      <a:pt x="4" y="48"/>
                      <a:pt x="2" y="51"/>
                      <a:pt x="3" y="53"/>
                    </a:cubicBezTo>
                    <a:cubicBezTo>
                      <a:pt x="4" y="56"/>
                      <a:pt x="8" y="56"/>
                      <a:pt x="13" y="56"/>
                    </a:cubicBezTo>
                    <a:cubicBezTo>
                      <a:pt x="11" y="61"/>
                      <a:pt x="10" y="65"/>
                      <a:pt x="12" y="66"/>
                    </a:cubicBezTo>
                    <a:cubicBezTo>
                      <a:pt x="14" y="68"/>
                      <a:pt x="20" y="66"/>
                      <a:pt x="27" y="61"/>
                    </a:cubicBezTo>
                    <a:cubicBezTo>
                      <a:pt x="27" y="70"/>
                      <a:pt x="29" y="75"/>
                      <a:pt x="32" y="76"/>
                    </a:cubicBezTo>
                    <a:cubicBezTo>
                      <a:pt x="34" y="76"/>
                      <a:pt x="36" y="74"/>
                      <a:pt x="38" y="70"/>
                    </a:cubicBezTo>
                    <a:cubicBezTo>
                      <a:pt x="41" y="74"/>
                      <a:pt x="43" y="76"/>
                      <a:pt x="45" y="76"/>
                    </a:cubicBezTo>
                    <a:cubicBezTo>
                      <a:pt x="48" y="75"/>
                      <a:pt x="49" y="70"/>
                      <a:pt x="50" y="63"/>
                    </a:cubicBezTo>
                    <a:cubicBezTo>
                      <a:pt x="55" y="67"/>
                      <a:pt x="60" y="69"/>
                      <a:pt x="62" y="67"/>
                    </a:cubicBezTo>
                    <a:cubicBezTo>
                      <a:pt x="64" y="66"/>
                      <a:pt x="63" y="61"/>
                      <a:pt x="61" y="55"/>
                    </a:cubicBezTo>
                    <a:cubicBezTo>
                      <a:pt x="67" y="56"/>
                      <a:pt x="72" y="56"/>
                      <a:pt x="73" y="53"/>
                    </a:cubicBezTo>
                    <a:cubicBezTo>
                      <a:pt x="74" y="51"/>
                      <a:pt x="72" y="48"/>
                      <a:pt x="68" y="45"/>
                    </a:cubicBezTo>
                    <a:cubicBezTo>
                      <a:pt x="73" y="43"/>
                      <a:pt x="76" y="41"/>
                      <a:pt x="76" y="3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4"/>
              <p:cNvSpPr>
                <a:spLocks/>
              </p:cNvSpPr>
              <p:nvPr/>
            </p:nvSpPr>
            <p:spPr bwMode="auto">
              <a:xfrm rot="18488757">
                <a:off x="11244787" y="5668863"/>
                <a:ext cx="105896" cy="103780"/>
              </a:xfrm>
              <a:custGeom>
                <a:avLst/>
                <a:gdLst>
                  <a:gd name="T0" fmla="*/ 49 w 50"/>
                  <a:gd name="T1" fmla="*/ 26 h 49"/>
                  <a:gd name="T2" fmla="*/ 48 w 50"/>
                  <a:gd name="T3" fmla="*/ 20 h 49"/>
                  <a:gd name="T4" fmla="*/ 47 w 50"/>
                  <a:gd name="T5" fmla="*/ 13 h 49"/>
                  <a:gd name="T6" fmla="*/ 37 w 50"/>
                  <a:gd name="T7" fmla="*/ 7 h 49"/>
                  <a:gd name="T8" fmla="*/ 27 w 50"/>
                  <a:gd name="T9" fmla="*/ 0 h 49"/>
                  <a:gd name="T10" fmla="*/ 20 w 50"/>
                  <a:gd name="T11" fmla="*/ 2 h 49"/>
                  <a:gd name="T12" fmla="*/ 13 w 50"/>
                  <a:gd name="T13" fmla="*/ 3 h 49"/>
                  <a:gd name="T14" fmla="*/ 7 w 50"/>
                  <a:gd name="T15" fmla="*/ 13 h 49"/>
                  <a:gd name="T16" fmla="*/ 0 w 50"/>
                  <a:gd name="T17" fmla="*/ 23 h 49"/>
                  <a:gd name="T18" fmla="*/ 2 w 50"/>
                  <a:gd name="T19" fmla="*/ 30 h 49"/>
                  <a:gd name="T20" fmla="*/ 3 w 50"/>
                  <a:gd name="T21" fmla="*/ 36 h 49"/>
                  <a:gd name="T22" fmla="*/ 13 w 50"/>
                  <a:gd name="T23" fmla="*/ 43 h 49"/>
                  <a:gd name="T24" fmla="*/ 23 w 50"/>
                  <a:gd name="T25" fmla="*/ 49 h 49"/>
                  <a:gd name="T26" fmla="*/ 30 w 50"/>
                  <a:gd name="T27" fmla="*/ 48 h 49"/>
                  <a:gd name="T28" fmla="*/ 37 w 50"/>
                  <a:gd name="T29" fmla="*/ 46 h 49"/>
                  <a:gd name="T30" fmla="*/ 43 w 50"/>
                  <a:gd name="T31" fmla="*/ 37 h 49"/>
                  <a:gd name="T32" fmla="*/ 49 w 50"/>
                  <a:gd name="T33" fmla="*/ 2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49">
                    <a:moveTo>
                      <a:pt x="49" y="26"/>
                    </a:moveTo>
                    <a:cubicBezTo>
                      <a:pt x="50" y="24"/>
                      <a:pt x="49" y="22"/>
                      <a:pt x="48" y="20"/>
                    </a:cubicBezTo>
                    <a:cubicBezTo>
                      <a:pt x="48" y="17"/>
                      <a:pt x="48" y="15"/>
                      <a:pt x="47" y="13"/>
                    </a:cubicBezTo>
                    <a:cubicBezTo>
                      <a:pt x="45" y="10"/>
                      <a:pt x="41" y="7"/>
                      <a:pt x="37" y="7"/>
                    </a:cubicBezTo>
                    <a:cubicBezTo>
                      <a:pt x="34" y="3"/>
                      <a:pt x="31" y="0"/>
                      <a:pt x="27" y="0"/>
                    </a:cubicBezTo>
                    <a:cubicBezTo>
                      <a:pt x="24" y="0"/>
                      <a:pt x="22" y="1"/>
                      <a:pt x="20" y="2"/>
                    </a:cubicBezTo>
                    <a:cubicBezTo>
                      <a:pt x="18" y="2"/>
                      <a:pt x="15" y="2"/>
                      <a:pt x="13" y="3"/>
                    </a:cubicBezTo>
                    <a:cubicBezTo>
                      <a:pt x="10" y="5"/>
                      <a:pt x="7" y="9"/>
                      <a:pt x="7" y="13"/>
                    </a:cubicBezTo>
                    <a:cubicBezTo>
                      <a:pt x="3" y="16"/>
                      <a:pt x="1" y="19"/>
                      <a:pt x="0" y="23"/>
                    </a:cubicBezTo>
                    <a:cubicBezTo>
                      <a:pt x="0" y="25"/>
                      <a:pt x="1" y="28"/>
                      <a:pt x="2" y="30"/>
                    </a:cubicBezTo>
                    <a:cubicBezTo>
                      <a:pt x="2" y="32"/>
                      <a:pt x="2" y="34"/>
                      <a:pt x="3" y="36"/>
                    </a:cubicBezTo>
                    <a:cubicBezTo>
                      <a:pt x="5" y="40"/>
                      <a:pt x="9" y="42"/>
                      <a:pt x="13" y="43"/>
                    </a:cubicBezTo>
                    <a:cubicBezTo>
                      <a:pt x="16" y="47"/>
                      <a:pt x="19" y="49"/>
                      <a:pt x="23" y="49"/>
                    </a:cubicBezTo>
                    <a:cubicBezTo>
                      <a:pt x="25" y="49"/>
                      <a:pt x="28" y="49"/>
                      <a:pt x="30" y="48"/>
                    </a:cubicBezTo>
                    <a:cubicBezTo>
                      <a:pt x="32" y="48"/>
                      <a:pt x="34" y="48"/>
                      <a:pt x="37" y="46"/>
                    </a:cubicBezTo>
                    <a:cubicBezTo>
                      <a:pt x="40" y="45"/>
                      <a:pt x="42" y="41"/>
                      <a:pt x="43" y="37"/>
                    </a:cubicBezTo>
                    <a:cubicBezTo>
                      <a:pt x="47" y="34"/>
                      <a:pt x="49" y="30"/>
                      <a:pt x="49" y="2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 rot="21311827">
              <a:off x="10666412" y="5053297"/>
              <a:ext cx="643645" cy="641225"/>
              <a:chOff x="10472909" y="4641517"/>
              <a:chExt cx="895542" cy="892175"/>
            </a:xfrm>
          </p:grpSpPr>
          <p:sp>
            <p:nvSpPr>
              <p:cNvPr id="61" name="Freeform 32"/>
              <p:cNvSpPr>
                <a:spLocks/>
              </p:cNvSpPr>
              <p:nvPr/>
            </p:nvSpPr>
            <p:spPr bwMode="auto">
              <a:xfrm rot="17579822">
                <a:off x="10474592" y="4639834"/>
                <a:ext cx="892175" cy="895542"/>
              </a:xfrm>
              <a:custGeom>
                <a:avLst/>
                <a:gdLst>
                  <a:gd name="T0" fmla="*/ 242 w 264"/>
                  <a:gd name="T1" fmla="*/ 157 h 264"/>
                  <a:gd name="T2" fmla="*/ 259 w 264"/>
                  <a:gd name="T3" fmla="*/ 128 h 264"/>
                  <a:gd name="T4" fmla="*/ 238 w 264"/>
                  <a:gd name="T5" fmla="*/ 66 h 264"/>
                  <a:gd name="T6" fmla="*/ 192 w 264"/>
                  <a:gd name="T7" fmla="*/ 20 h 264"/>
                  <a:gd name="T8" fmla="*/ 158 w 264"/>
                  <a:gd name="T9" fmla="*/ 23 h 264"/>
                  <a:gd name="T10" fmla="*/ 157 w 264"/>
                  <a:gd name="T11" fmla="*/ 23 h 264"/>
                  <a:gd name="T12" fmla="*/ 156 w 264"/>
                  <a:gd name="T13" fmla="*/ 23 h 264"/>
                  <a:gd name="T14" fmla="*/ 128 w 264"/>
                  <a:gd name="T15" fmla="*/ 5 h 264"/>
                  <a:gd name="T16" fmla="*/ 66 w 264"/>
                  <a:gd name="T17" fmla="*/ 26 h 264"/>
                  <a:gd name="T18" fmla="*/ 20 w 264"/>
                  <a:gd name="T19" fmla="*/ 72 h 264"/>
                  <a:gd name="T20" fmla="*/ 23 w 264"/>
                  <a:gd name="T21" fmla="*/ 106 h 264"/>
                  <a:gd name="T22" fmla="*/ 23 w 264"/>
                  <a:gd name="T23" fmla="*/ 107 h 264"/>
                  <a:gd name="T24" fmla="*/ 22 w 264"/>
                  <a:gd name="T25" fmla="*/ 108 h 264"/>
                  <a:gd name="T26" fmla="*/ 5 w 264"/>
                  <a:gd name="T27" fmla="*/ 136 h 264"/>
                  <a:gd name="T28" fmla="*/ 26 w 264"/>
                  <a:gd name="T29" fmla="*/ 198 h 264"/>
                  <a:gd name="T30" fmla="*/ 72 w 264"/>
                  <a:gd name="T31" fmla="*/ 244 h 264"/>
                  <a:gd name="T32" fmla="*/ 106 w 264"/>
                  <a:gd name="T33" fmla="*/ 241 h 264"/>
                  <a:gd name="T34" fmla="*/ 107 w 264"/>
                  <a:gd name="T35" fmla="*/ 242 h 264"/>
                  <a:gd name="T36" fmla="*/ 108 w 264"/>
                  <a:gd name="T37" fmla="*/ 242 h 264"/>
                  <a:gd name="T38" fmla="*/ 136 w 264"/>
                  <a:gd name="T39" fmla="*/ 259 h 264"/>
                  <a:gd name="T40" fmla="*/ 198 w 264"/>
                  <a:gd name="T41" fmla="*/ 238 h 264"/>
                  <a:gd name="T42" fmla="*/ 244 w 264"/>
                  <a:gd name="T43" fmla="*/ 192 h 264"/>
                  <a:gd name="T44" fmla="*/ 241 w 264"/>
                  <a:gd name="T45" fmla="*/ 159 h 264"/>
                  <a:gd name="T46" fmla="*/ 241 w 264"/>
                  <a:gd name="T47" fmla="*/ 158 h 264"/>
                  <a:gd name="T48" fmla="*/ 242 w 264"/>
                  <a:gd name="T49" fmla="*/ 157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" h="264">
                    <a:moveTo>
                      <a:pt x="242" y="157"/>
                    </a:moveTo>
                    <a:cubicBezTo>
                      <a:pt x="250" y="149"/>
                      <a:pt x="256" y="139"/>
                      <a:pt x="259" y="128"/>
                    </a:cubicBezTo>
                    <a:cubicBezTo>
                      <a:pt x="264" y="107"/>
                      <a:pt x="255" y="85"/>
                      <a:pt x="238" y="66"/>
                    </a:cubicBezTo>
                    <a:cubicBezTo>
                      <a:pt x="229" y="42"/>
                      <a:pt x="213" y="25"/>
                      <a:pt x="192" y="20"/>
                    </a:cubicBezTo>
                    <a:cubicBezTo>
                      <a:pt x="181" y="18"/>
                      <a:pt x="170" y="19"/>
                      <a:pt x="158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48" y="14"/>
                      <a:pt x="139" y="8"/>
                      <a:pt x="128" y="5"/>
                    </a:cubicBezTo>
                    <a:cubicBezTo>
                      <a:pt x="107" y="0"/>
                      <a:pt x="85" y="9"/>
                      <a:pt x="66" y="26"/>
                    </a:cubicBezTo>
                    <a:cubicBezTo>
                      <a:pt x="42" y="35"/>
                      <a:pt x="25" y="51"/>
                      <a:pt x="20" y="72"/>
                    </a:cubicBezTo>
                    <a:cubicBezTo>
                      <a:pt x="17" y="83"/>
                      <a:pt x="19" y="95"/>
                      <a:pt x="23" y="106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4" y="116"/>
                      <a:pt x="8" y="125"/>
                      <a:pt x="5" y="136"/>
                    </a:cubicBezTo>
                    <a:cubicBezTo>
                      <a:pt x="0" y="157"/>
                      <a:pt x="9" y="179"/>
                      <a:pt x="26" y="198"/>
                    </a:cubicBezTo>
                    <a:cubicBezTo>
                      <a:pt x="35" y="222"/>
                      <a:pt x="51" y="239"/>
                      <a:pt x="72" y="244"/>
                    </a:cubicBezTo>
                    <a:cubicBezTo>
                      <a:pt x="83" y="247"/>
                      <a:pt x="94" y="246"/>
                      <a:pt x="106" y="241"/>
                    </a:cubicBezTo>
                    <a:cubicBezTo>
                      <a:pt x="107" y="242"/>
                      <a:pt x="107" y="242"/>
                      <a:pt x="107" y="242"/>
                    </a:cubicBezTo>
                    <a:cubicBezTo>
                      <a:pt x="108" y="242"/>
                      <a:pt x="108" y="242"/>
                      <a:pt x="108" y="242"/>
                    </a:cubicBezTo>
                    <a:cubicBezTo>
                      <a:pt x="116" y="250"/>
                      <a:pt x="125" y="257"/>
                      <a:pt x="136" y="259"/>
                    </a:cubicBezTo>
                    <a:cubicBezTo>
                      <a:pt x="157" y="264"/>
                      <a:pt x="179" y="256"/>
                      <a:pt x="198" y="238"/>
                    </a:cubicBezTo>
                    <a:cubicBezTo>
                      <a:pt x="222" y="229"/>
                      <a:pt x="239" y="213"/>
                      <a:pt x="244" y="192"/>
                    </a:cubicBezTo>
                    <a:cubicBezTo>
                      <a:pt x="247" y="181"/>
                      <a:pt x="245" y="170"/>
                      <a:pt x="241" y="159"/>
                    </a:cubicBezTo>
                    <a:cubicBezTo>
                      <a:pt x="241" y="158"/>
                      <a:pt x="241" y="158"/>
                      <a:pt x="241" y="158"/>
                    </a:cubicBezTo>
                    <a:lnTo>
                      <a:pt x="242" y="1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3"/>
              <p:cNvSpPr>
                <a:spLocks/>
              </p:cNvSpPr>
              <p:nvPr/>
            </p:nvSpPr>
            <p:spPr bwMode="auto">
              <a:xfrm rot="17579822">
                <a:off x="10640041" y="4805497"/>
                <a:ext cx="561276" cy="564216"/>
              </a:xfrm>
              <a:custGeom>
                <a:avLst/>
                <a:gdLst>
                  <a:gd name="T0" fmla="*/ 93 w 95"/>
                  <a:gd name="T1" fmla="*/ 45 h 95"/>
                  <a:gd name="T2" fmla="*/ 92 w 95"/>
                  <a:gd name="T3" fmla="*/ 32 h 95"/>
                  <a:gd name="T4" fmla="*/ 75 w 95"/>
                  <a:gd name="T5" fmla="*/ 17 h 95"/>
                  <a:gd name="T6" fmla="*/ 58 w 95"/>
                  <a:gd name="T7" fmla="*/ 1 h 95"/>
                  <a:gd name="T8" fmla="*/ 45 w 95"/>
                  <a:gd name="T9" fmla="*/ 2 h 95"/>
                  <a:gd name="T10" fmla="*/ 32 w 95"/>
                  <a:gd name="T11" fmla="*/ 3 h 95"/>
                  <a:gd name="T12" fmla="*/ 16 w 95"/>
                  <a:gd name="T13" fmla="*/ 20 h 95"/>
                  <a:gd name="T14" fmla="*/ 1 w 95"/>
                  <a:gd name="T15" fmla="*/ 37 h 95"/>
                  <a:gd name="T16" fmla="*/ 2 w 95"/>
                  <a:gd name="T17" fmla="*/ 50 h 95"/>
                  <a:gd name="T18" fmla="*/ 2 w 95"/>
                  <a:gd name="T19" fmla="*/ 63 h 95"/>
                  <a:gd name="T20" fmla="*/ 19 w 95"/>
                  <a:gd name="T21" fmla="*/ 79 h 95"/>
                  <a:gd name="T22" fmla="*/ 36 w 95"/>
                  <a:gd name="T23" fmla="*/ 94 h 95"/>
                  <a:gd name="T24" fmla="*/ 50 w 95"/>
                  <a:gd name="T25" fmla="*/ 93 h 95"/>
                  <a:gd name="T26" fmla="*/ 63 w 95"/>
                  <a:gd name="T27" fmla="*/ 93 h 95"/>
                  <a:gd name="T28" fmla="*/ 78 w 95"/>
                  <a:gd name="T29" fmla="*/ 76 h 95"/>
                  <a:gd name="T30" fmla="*/ 94 w 95"/>
                  <a:gd name="T31" fmla="*/ 59 h 95"/>
                  <a:gd name="T32" fmla="*/ 93 w 95"/>
                  <a:gd name="T33" fmla="*/ 4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95">
                    <a:moveTo>
                      <a:pt x="93" y="45"/>
                    </a:moveTo>
                    <a:cubicBezTo>
                      <a:pt x="94" y="41"/>
                      <a:pt x="94" y="36"/>
                      <a:pt x="92" y="32"/>
                    </a:cubicBezTo>
                    <a:cubicBezTo>
                      <a:pt x="90" y="25"/>
                      <a:pt x="83" y="20"/>
                      <a:pt x="75" y="17"/>
                    </a:cubicBezTo>
                    <a:cubicBezTo>
                      <a:pt x="71" y="9"/>
                      <a:pt x="66" y="3"/>
                      <a:pt x="58" y="1"/>
                    </a:cubicBezTo>
                    <a:cubicBezTo>
                      <a:pt x="54" y="0"/>
                      <a:pt x="49" y="1"/>
                      <a:pt x="45" y="2"/>
                    </a:cubicBezTo>
                    <a:cubicBezTo>
                      <a:pt x="40" y="1"/>
                      <a:pt x="36" y="1"/>
                      <a:pt x="32" y="3"/>
                    </a:cubicBezTo>
                    <a:cubicBezTo>
                      <a:pt x="24" y="5"/>
                      <a:pt x="19" y="11"/>
                      <a:pt x="16" y="20"/>
                    </a:cubicBezTo>
                    <a:cubicBezTo>
                      <a:pt x="8" y="24"/>
                      <a:pt x="3" y="29"/>
                      <a:pt x="1" y="37"/>
                    </a:cubicBezTo>
                    <a:cubicBezTo>
                      <a:pt x="0" y="41"/>
                      <a:pt x="0" y="46"/>
                      <a:pt x="2" y="50"/>
                    </a:cubicBezTo>
                    <a:cubicBezTo>
                      <a:pt x="1" y="55"/>
                      <a:pt x="1" y="59"/>
                      <a:pt x="2" y="63"/>
                    </a:cubicBezTo>
                    <a:cubicBezTo>
                      <a:pt x="5" y="71"/>
                      <a:pt x="11" y="76"/>
                      <a:pt x="19" y="79"/>
                    </a:cubicBezTo>
                    <a:cubicBezTo>
                      <a:pt x="23" y="87"/>
                      <a:pt x="29" y="92"/>
                      <a:pt x="36" y="94"/>
                    </a:cubicBezTo>
                    <a:cubicBezTo>
                      <a:pt x="41" y="95"/>
                      <a:pt x="45" y="95"/>
                      <a:pt x="50" y="93"/>
                    </a:cubicBezTo>
                    <a:cubicBezTo>
                      <a:pt x="54" y="94"/>
                      <a:pt x="59" y="94"/>
                      <a:pt x="63" y="93"/>
                    </a:cubicBezTo>
                    <a:cubicBezTo>
                      <a:pt x="70" y="90"/>
                      <a:pt x="75" y="84"/>
                      <a:pt x="78" y="76"/>
                    </a:cubicBezTo>
                    <a:cubicBezTo>
                      <a:pt x="86" y="72"/>
                      <a:pt x="92" y="66"/>
                      <a:pt x="94" y="59"/>
                    </a:cubicBezTo>
                    <a:cubicBezTo>
                      <a:pt x="95" y="54"/>
                      <a:pt x="94" y="50"/>
                      <a:pt x="93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2"/>
              <p:cNvSpPr>
                <a:spLocks/>
              </p:cNvSpPr>
              <p:nvPr/>
            </p:nvSpPr>
            <p:spPr bwMode="auto">
              <a:xfrm rot="17579822">
                <a:off x="10728400" y="4894600"/>
                <a:ext cx="384558" cy="386010"/>
              </a:xfrm>
              <a:custGeom>
                <a:avLst/>
                <a:gdLst>
                  <a:gd name="T0" fmla="*/ 242 w 264"/>
                  <a:gd name="T1" fmla="*/ 157 h 264"/>
                  <a:gd name="T2" fmla="*/ 259 w 264"/>
                  <a:gd name="T3" fmla="*/ 128 h 264"/>
                  <a:gd name="T4" fmla="*/ 238 w 264"/>
                  <a:gd name="T5" fmla="*/ 66 h 264"/>
                  <a:gd name="T6" fmla="*/ 192 w 264"/>
                  <a:gd name="T7" fmla="*/ 20 h 264"/>
                  <a:gd name="T8" fmla="*/ 158 w 264"/>
                  <a:gd name="T9" fmla="*/ 23 h 264"/>
                  <a:gd name="T10" fmla="*/ 157 w 264"/>
                  <a:gd name="T11" fmla="*/ 23 h 264"/>
                  <a:gd name="T12" fmla="*/ 156 w 264"/>
                  <a:gd name="T13" fmla="*/ 23 h 264"/>
                  <a:gd name="T14" fmla="*/ 128 w 264"/>
                  <a:gd name="T15" fmla="*/ 5 h 264"/>
                  <a:gd name="T16" fmla="*/ 66 w 264"/>
                  <a:gd name="T17" fmla="*/ 26 h 264"/>
                  <a:gd name="T18" fmla="*/ 20 w 264"/>
                  <a:gd name="T19" fmla="*/ 72 h 264"/>
                  <a:gd name="T20" fmla="*/ 23 w 264"/>
                  <a:gd name="T21" fmla="*/ 106 h 264"/>
                  <a:gd name="T22" fmla="*/ 23 w 264"/>
                  <a:gd name="T23" fmla="*/ 107 h 264"/>
                  <a:gd name="T24" fmla="*/ 22 w 264"/>
                  <a:gd name="T25" fmla="*/ 108 h 264"/>
                  <a:gd name="T26" fmla="*/ 5 w 264"/>
                  <a:gd name="T27" fmla="*/ 136 h 264"/>
                  <a:gd name="T28" fmla="*/ 26 w 264"/>
                  <a:gd name="T29" fmla="*/ 198 h 264"/>
                  <a:gd name="T30" fmla="*/ 72 w 264"/>
                  <a:gd name="T31" fmla="*/ 244 h 264"/>
                  <a:gd name="T32" fmla="*/ 106 w 264"/>
                  <a:gd name="T33" fmla="*/ 241 h 264"/>
                  <a:gd name="T34" fmla="*/ 107 w 264"/>
                  <a:gd name="T35" fmla="*/ 242 h 264"/>
                  <a:gd name="T36" fmla="*/ 108 w 264"/>
                  <a:gd name="T37" fmla="*/ 242 h 264"/>
                  <a:gd name="T38" fmla="*/ 136 w 264"/>
                  <a:gd name="T39" fmla="*/ 259 h 264"/>
                  <a:gd name="T40" fmla="*/ 198 w 264"/>
                  <a:gd name="T41" fmla="*/ 238 h 264"/>
                  <a:gd name="T42" fmla="*/ 244 w 264"/>
                  <a:gd name="T43" fmla="*/ 192 h 264"/>
                  <a:gd name="T44" fmla="*/ 241 w 264"/>
                  <a:gd name="T45" fmla="*/ 159 h 264"/>
                  <a:gd name="T46" fmla="*/ 241 w 264"/>
                  <a:gd name="T47" fmla="*/ 158 h 264"/>
                  <a:gd name="T48" fmla="*/ 242 w 264"/>
                  <a:gd name="T49" fmla="*/ 157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" h="264">
                    <a:moveTo>
                      <a:pt x="242" y="157"/>
                    </a:moveTo>
                    <a:cubicBezTo>
                      <a:pt x="250" y="149"/>
                      <a:pt x="256" y="139"/>
                      <a:pt x="259" y="128"/>
                    </a:cubicBezTo>
                    <a:cubicBezTo>
                      <a:pt x="264" y="107"/>
                      <a:pt x="255" y="85"/>
                      <a:pt x="238" y="66"/>
                    </a:cubicBezTo>
                    <a:cubicBezTo>
                      <a:pt x="229" y="42"/>
                      <a:pt x="213" y="25"/>
                      <a:pt x="192" y="20"/>
                    </a:cubicBezTo>
                    <a:cubicBezTo>
                      <a:pt x="181" y="18"/>
                      <a:pt x="170" y="19"/>
                      <a:pt x="158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48" y="14"/>
                      <a:pt x="139" y="8"/>
                      <a:pt x="128" y="5"/>
                    </a:cubicBezTo>
                    <a:cubicBezTo>
                      <a:pt x="107" y="0"/>
                      <a:pt x="85" y="9"/>
                      <a:pt x="66" y="26"/>
                    </a:cubicBezTo>
                    <a:cubicBezTo>
                      <a:pt x="42" y="35"/>
                      <a:pt x="25" y="51"/>
                      <a:pt x="20" y="72"/>
                    </a:cubicBezTo>
                    <a:cubicBezTo>
                      <a:pt x="17" y="83"/>
                      <a:pt x="19" y="95"/>
                      <a:pt x="23" y="106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4" y="116"/>
                      <a:pt x="8" y="125"/>
                      <a:pt x="5" y="136"/>
                    </a:cubicBezTo>
                    <a:cubicBezTo>
                      <a:pt x="0" y="157"/>
                      <a:pt x="9" y="179"/>
                      <a:pt x="26" y="198"/>
                    </a:cubicBezTo>
                    <a:cubicBezTo>
                      <a:pt x="35" y="222"/>
                      <a:pt x="51" y="239"/>
                      <a:pt x="72" y="244"/>
                    </a:cubicBezTo>
                    <a:cubicBezTo>
                      <a:pt x="83" y="247"/>
                      <a:pt x="94" y="246"/>
                      <a:pt x="106" y="241"/>
                    </a:cubicBezTo>
                    <a:cubicBezTo>
                      <a:pt x="107" y="242"/>
                      <a:pt x="107" y="242"/>
                      <a:pt x="107" y="242"/>
                    </a:cubicBezTo>
                    <a:cubicBezTo>
                      <a:pt x="108" y="242"/>
                      <a:pt x="108" y="242"/>
                      <a:pt x="108" y="242"/>
                    </a:cubicBezTo>
                    <a:cubicBezTo>
                      <a:pt x="116" y="250"/>
                      <a:pt x="125" y="257"/>
                      <a:pt x="136" y="259"/>
                    </a:cubicBezTo>
                    <a:cubicBezTo>
                      <a:pt x="157" y="264"/>
                      <a:pt x="179" y="256"/>
                      <a:pt x="198" y="238"/>
                    </a:cubicBezTo>
                    <a:cubicBezTo>
                      <a:pt x="222" y="229"/>
                      <a:pt x="239" y="213"/>
                      <a:pt x="244" y="192"/>
                    </a:cubicBezTo>
                    <a:cubicBezTo>
                      <a:pt x="247" y="181"/>
                      <a:pt x="245" y="170"/>
                      <a:pt x="241" y="159"/>
                    </a:cubicBezTo>
                    <a:cubicBezTo>
                      <a:pt x="241" y="158"/>
                      <a:pt x="241" y="158"/>
                      <a:pt x="241" y="158"/>
                    </a:cubicBezTo>
                    <a:lnTo>
                      <a:pt x="242" y="15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 rot="17579822" flipH="1">
                <a:off x="10844479" y="5011405"/>
                <a:ext cx="152400" cy="1524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709738"/>
            <a:ext cx="9144000" cy="286226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2801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16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4999"/>
            <a:ext cx="4389120" cy="41148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4999"/>
            <a:ext cx="4389120" cy="41148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7E7D-B1C3-4D38-A3E7-DB661474DFA3}" type="datetime1">
              <a:rPr lang="en-US" smtClean="0"/>
              <a:t>25-Sep-24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905000"/>
            <a:ext cx="4389120" cy="68310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0" y="2588106"/>
            <a:ext cx="4389120" cy="34316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905000"/>
            <a:ext cx="4389120" cy="68310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88106"/>
            <a:ext cx="4389120" cy="343169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65A98-BAEE-4D67-82E9-CE341A8B1BD7}" type="datetime1">
              <a:rPr lang="en-US" smtClean="0"/>
              <a:t>25-Sep-24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3676-3175-4B01-98B5-6DAE028379AE}" type="datetime1">
              <a:rPr lang="en-US" smtClean="0"/>
              <a:t>25-Sep-24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FE93-8C9D-445F-8DF8-8B1CC97CC7C0}" type="datetime1">
              <a:rPr lang="en-US" smtClean="0"/>
              <a:t>25-Sep-24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8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123612" y="4051301"/>
            <a:ext cx="965215" cy="2807461"/>
            <a:chOff x="11123612" y="4051301"/>
            <a:chExt cx="965215" cy="2807461"/>
          </a:xfrm>
        </p:grpSpPr>
        <p:sp>
          <p:nvSpPr>
            <p:cNvPr id="9" name="Freeform 44"/>
            <p:cNvSpPr>
              <a:spLocks/>
            </p:cNvSpPr>
            <p:nvPr/>
          </p:nvSpPr>
          <p:spPr bwMode="auto">
            <a:xfrm flipH="1">
              <a:off x="11669712" y="6858762"/>
              <a:ext cx="15875" cy="0"/>
            </a:xfrm>
            <a:custGeom>
              <a:avLst/>
              <a:gdLst>
                <a:gd name="T0" fmla="*/ 0 w 10"/>
                <a:gd name="T1" fmla="*/ 10 w 10"/>
                <a:gd name="T2" fmla="*/ 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45"/>
            <p:cNvSpPr>
              <a:spLocks noChangeShapeType="1"/>
            </p:cNvSpPr>
            <p:nvPr/>
          </p:nvSpPr>
          <p:spPr bwMode="auto">
            <a:xfrm flipH="1">
              <a:off x="11669712" y="6858762"/>
              <a:ext cx="158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6"/>
            <p:cNvSpPr>
              <a:spLocks/>
            </p:cNvSpPr>
            <p:nvPr/>
          </p:nvSpPr>
          <p:spPr bwMode="auto">
            <a:xfrm flipH="1">
              <a:off x="11647487" y="5031550"/>
              <a:ext cx="90488" cy="1827212"/>
            </a:xfrm>
            <a:custGeom>
              <a:avLst/>
              <a:gdLst>
                <a:gd name="T0" fmla="*/ 18 w 24"/>
                <a:gd name="T1" fmla="*/ 485 h 485"/>
                <a:gd name="T2" fmla="*/ 24 w 24"/>
                <a:gd name="T3" fmla="*/ 0 h 485"/>
                <a:gd name="T4" fmla="*/ 20 w 24"/>
                <a:gd name="T5" fmla="*/ 0 h 485"/>
                <a:gd name="T6" fmla="*/ 14 w 24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85">
                  <a:moveTo>
                    <a:pt x="18" y="485"/>
                  </a:moveTo>
                  <a:cubicBezTo>
                    <a:pt x="12" y="372"/>
                    <a:pt x="3" y="131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130"/>
                    <a:pt x="9" y="372"/>
                    <a:pt x="14" y="485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7"/>
            <p:cNvSpPr>
              <a:spLocks/>
            </p:cNvSpPr>
            <p:nvPr/>
          </p:nvSpPr>
          <p:spPr bwMode="auto">
            <a:xfrm flipH="1">
              <a:off x="11123612" y="4545775"/>
              <a:ext cx="787400" cy="577850"/>
            </a:xfrm>
            <a:custGeom>
              <a:avLst/>
              <a:gdLst>
                <a:gd name="T0" fmla="*/ 36 w 174"/>
                <a:gd name="T1" fmla="*/ 3 h 129"/>
                <a:gd name="T2" fmla="*/ 81 w 174"/>
                <a:gd name="T3" fmla="*/ 30 h 129"/>
                <a:gd name="T4" fmla="*/ 130 w 174"/>
                <a:gd name="T5" fmla="*/ 32 h 129"/>
                <a:gd name="T6" fmla="*/ 55 w 174"/>
                <a:gd name="T7" fmla="*/ 120 h 129"/>
                <a:gd name="T8" fmla="*/ 6 w 174"/>
                <a:gd name="T9" fmla="*/ 66 h 129"/>
                <a:gd name="T10" fmla="*/ 36 w 174"/>
                <a:gd name="T11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29">
                  <a:moveTo>
                    <a:pt x="36" y="3"/>
                  </a:moveTo>
                  <a:cubicBezTo>
                    <a:pt x="61" y="0"/>
                    <a:pt x="75" y="12"/>
                    <a:pt x="81" y="30"/>
                  </a:cubicBezTo>
                  <a:cubicBezTo>
                    <a:pt x="101" y="21"/>
                    <a:pt x="122" y="23"/>
                    <a:pt x="130" y="32"/>
                  </a:cubicBezTo>
                  <a:cubicBezTo>
                    <a:pt x="174" y="81"/>
                    <a:pt x="89" y="129"/>
                    <a:pt x="55" y="120"/>
                  </a:cubicBezTo>
                  <a:cubicBezTo>
                    <a:pt x="40" y="121"/>
                    <a:pt x="12" y="91"/>
                    <a:pt x="6" y="66"/>
                  </a:cubicBezTo>
                  <a:cubicBezTo>
                    <a:pt x="0" y="34"/>
                    <a:pt x="21" y="5"/>
                    <a:pt x="36" y="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8"/>
            <p:cNvSpPr>
              <a:spLocks/>
            </p:cNvSpPr>
            <p:nvPr/>
          </p:nvSpPr>
          <p:spPr bwMode="auto">
            <a:xfrm flipH="1">
              <a:off x="11226800" y="4707700"/>
              <a:ext cx="762000" cy="460375"/>
            </a:xfrm>
            <a:custGeom>
              <a:avLst/>
              <a:gdLst>
                <a:gd name="T0" fmla="*/ 4 w 200"/>
                <a:gd name="T1" fmla="*/ 25 h 122"/>
                <a:gd name="T2" fmla="*/ 77 w 200"/>
                <a:gd name="T3" fmla="*/ 97 h 122"/>
                <a:gd name="T4" fmla="*/ 83 w 200"/>
                <a:gd name="T5" fmla="*/ 55 h 122"/>
                <a:gd name="T6" fmla="*/ 112 w 200"/>
                <a:gd name="T7" fmla="*/ 2 h 122"/>
                <a:gd name="T8" fmla="*/ 94 w 200"/>
                <a:gd name="T9" fmla="*/ 101 h 122"/>
                <a:gd name="T10" fmla="*/ 131 w 200"/>
                <a:gd name="T11" fmla="*/ 78 h 122"/>
                <a:gd name="T12" fmla="*/ 191 w 200"/>
                <a:gd name="T13" fmla="*/ 67 h 122"/>
                <a:gd name="T14" fmla="*/ 83 w 200"/>
                <a:gd name="T15" fmla="*/ 115 h 122"/>
                <a:gd name="T16" fmla="*/ 81 w 200"/>
                <a:gd name="T17" fmla="*/ 116 h 122"/>
                <a:gd name="T18" fmla="*/ 79 w 200"/>
                <a:gd name="T19" fmla="*/ 114 h 122"/>
                <a:gd name="T20" fmla="*/ 32 w 200"/>
                <a:gd name="T21" fmla="*/ 79 h 122"/>
                <a:gd name="T22" fmla="*/ 4 w 200"/>
                <a:gd name="T23" fmla="*/ 2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122">
                  <a:moveTo>
                    <a:pt x="4" y="25"/>
                  </a:moveTo>
                  <a:cubicBezTo>
                    <a:pt x="19" y="12"/>
                    <a:pt x="62" y="67"/>
                    <a:pt x="77" y="97"/>
                  </a:cubicBezTo>
                  <a:cubicBezTo>
                    <a:pt x="78" y="84"/>
                    <a:pt x="79" y="68"/>
                    <a:pt x="83" y="55"/>
                  </a:cubicBezTo>
                  <a:cubicBezTo>
                    <a:pt x="91" y="23"/>
                    <a:pt x="106" y="0"/>
                    <a:pt x="112" y="2"/>
                  </a:cubicBezTo>
                  <a:cubicBezTo>
                    <a:pt x="130" y="7"/>
                    <a:pt x="110" y="70"/>
                    <a:pt x="94" y="101"/>
                  </a:cubicBezTo>
                  <a:cubicBezTo>
                    <a:pt x="104" y="93"/>
                    <a:pt x="118" y="84"/>
                    <a:pt x="131" y="78"/>
                  </a:cubicBezTo>
                  <a:cubicBezTo>
                    <a:pt x="161" y="64"/>
                    <a:pt x="189" y="62"/>
                    <a:pt x="191" y="67"/>
                  </a:cubicBezTo>
                  <a:cubicBezTo>
                    <a:pt x="200" y="90"/>
                    <a:pt x="97" y="122"/>
                    <a:pt x="83" y="115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0" y="116"/>
                    <a:pt x="80" y="115"/>
                    <a:pt x="79" y="114"/>
                  </a:cubicBezTo>
                  <a:cubicBezTo>
                    <a:pt x="71" y="112"/>
                    <a:pt x="47" y="95"/>
                    <a:pt x="32" y="79"/>
                  </a:cubicBezTo>
                  <a:cubicBezTo>
                    <a:pt x="10" y="54"/>
                    <a:pt x="0" y="29"/>
                    <a:pt x="4" y="2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9"/>
            <p:cNvSpPr>
              <a:spLocks/>
            </p:cNvSpPr>
            <p:nvPr/>
          </p:nvSpPr>
          <p:spPr bwMode="auto">
            <a:xfrm flipH="1">
              <a:off x="11399837" y="6011037"/>
              <a:ext cx="604838" cy="466725"/>
            </a:xfrm>
            <a:custGeom>
              <a:avLst/>
              <a:gdLst>
                <a:gd name="T0" fmla="*/ 28 w 159"/>
                <a:gd name="T1" fmla="*/ 9 h 124"/>
                <a:gd name="T2" fmla="*/ 82 w 159"/>
                <a:gd name="T3" fmla="*/ 89 h 124"/>
                <a:gd name="T4" fmla="*/ 159 w 159"/>
                <a:gd name="T5" fmla="*/ 30 h 124"/>
                <a:gd name="T6" fmla="*/ 79 w 159"/>
                <a:gd name="T7" fmla="*/ 107 h 124"/>
                <a:gd name="T8" fmla="*/ 78 w 159"/>
                <a:gd name="T9" fmla="*/ 109 h 124"/>
                <a:gd name="T10" fmla="*/ 28 w 159"/>
                <a:gd name="T11" fmla="*/ 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24">
                  <a:moveTo>
                    <a:pt x="28" y="9"/>
                  </a:moveTo>
                  <a:cubicBezTo>
                    <a:pt x="49" y="16"/>
                    <a:pt x="79" y="60"/>
                    <a:pt x="82" y="89"/>
                  </a:cubicBezTo>
                  <a:cubicBezTo>
                    <a:pt x="102" y="59"/>
                    <a:pt x="159" y="8"/>
                    <a:pt x="159" y="30"/>
                  </a:cubicBezTo>
                  <a:cubicBezTo>
                    <a:pt x="158" y="59"/>
                    <a:pt x="105" y="116"/>
                    <a:pt x="79" y="107"/>
                  </a:cubicBezTo>
                  <a:cubicBezTo>
                    <a:pt x="78" y="108"/>
                    <a:pt x="78" y="108"/>
                    <a:pt x="78" y="109"/>
                  </a:cubicBezTo>
                  <a:cubicBezTo>
                    <a:pt x="65" y="124"/>
                    <a:pt x="0" y="0"/>
                    <a:pt x="28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 flipH="1">
              <a:off x="11902162" y="4590615"/>
              <a:ext cx="88900" cy="76200"/>
            </a:xfrm>
            <a:custGeom>
              <a:avLst/>
              <a:gdLst>
                <a:gd name="T0" fmla="*/ 16 w 36"/>
                <a:gd name="T1" fmla="*/ 0 h 31"/>
                <a:gd name="T2" fmla="*/ 6 w 36"/>
                <a:gd name="T3" fmla="*/ 4 h 31"/>
                <a:gd name="T4" fmla="*/ 8 w 36"/>
                <a:gd name="T5" fmla="*/ 26 h 31"/>
                <a:gd name="T6" fmla="*/ 20 w 36"/>
                <a:gd name="T7" fmla="*/ 31 h 31"/>
                <a:gd name="T8" fmla="*/ 30 w 36"/>
                <a:gd name="T9" fmla="*/ 27 h 31"/>
                <a:gd name="T10" fmla="*/ 28 w 36"/>
                <a:gd name="T11" fmla="*/ 5 h 31"/>
                <a:gd name="T12" fmla="*/ 16 w 3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16" y="0"/>
                  </a:moveTo>
                  <a:cubicBezTo>
                    <a:pt x="12" y="0"/>
                    <a:pt x="9" y="1"/>
                    <a:pt x="6" y="4"/>
                  </a:cubicBezTo>
                  <a:cubicBezTo>
                    <a:pt x="0" y="9"/>
                    <a:pt x="1" y="19"/>
                    <a:pt x="8" y="26"/>
                  </a:cubicBezTo>
                  <a:cubicBezTo>
                    <a:pt x="11" y="29"/>
                    <a:pt x="16" y="31"/>
                    <a:pt x="20" y="31"/>
                  </a:cubicBezTo>
                  <a:cubicBezTo>
                    <a:pt x="24" y="31"/>
                    <a:pt x="27" y="30"/>
                    <a:pt x="30" y="27"/>
                  </a:cubicBezTo>
                  <a:cubicBezTo>
                    <a:pt x="36" y="21"/>
                    <a:pt x="35" y="11"/>
                    <a:pt x="28" y="5"/>
                  </a:cubicBezTo>
                  <a:cubicBezTo>
                    <a:pt x="25" y="1"/>
                    <a:pt x="20" y="0"/>
                    <a:pt x="16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 flipH="1">
              <a:off x="11963414" y="4051301"/>
              <a:ext cx="125413" cy="125412"/>
            </a:xfrm>
            <a:custGeom>
              <a:avLst/>
              <a:gdLst>
                <a:gd name="T0" fmla="*/ 51 w 51"/>
                <a:gd name="T1" fmla="*/ 25 h 51"/>
                <a:gd name="T2" fmla="*/ 42 w 51"/>
                <a:gd name="T3" fmla="*/ 20 h 51"/>
                <a:gd name="T4" fmla="*/ 46 w 51"/>
                <a:gd name="T5" fmla="*/ 11 h 51"/>
                <a:gd name="T6" fmla="*/ 39 w 51"/>
                <a:gd name="T7" fmla="*/ 11 h 51"/>
                <a:gd name="T8" fmla="*/ 38 w 51"/>
                <a:gd name="T9" fmla="*/ 4 h 51"/>
                <a:gd name="T10" fmla="*/ 32 w 51"/>
                <a:gd name="T11" fmla="*/ 7 h 51"/>
                <a:gd name="T12" fmla="*/ 28 w 51"/>
                <a:gd name="T13" fmla="*/ 0 h 51"/>
                <a:gd name="T14" fmla="*/ 23 w 51"/>
                <a:gd name="T15" fmla="*/ 5 h 51"/>
                <a:gd name="T16" fmla="*/ 18 w 51"/>
                <a:gd name="T17" fmla="*/ 1 h 51"/>
                <a:gd name="T18" fmla="*/ 16 w 51"/>
                <a:gd name="T19" fmla="*/ 9 h 51"/>
                <a:gd name="T20" fmla="*/ 8 w 51"/>
                <a:gd name="T21" fmla="*/ 7 h 51"/>
                <a:gd name="T22" fmla="*/ 10 w 51"/>
                <a:gd name="T23" fmla="*/ 16 h 51"/>
                <a:gd name="T24" fmla="*/ 1 w 51"/>
                <a:gd name="T25" fmla="*/ 18 h 51"/>
                <a:gd name="T26" fmla="*/ 4 w 51"/>
                <a:gd name="T27" fmla="*/ 22 h 51"/>
                <a:gd name="T28" fmla="*/ 0 w 51"/>
                <a:gd name="T29" fmla="*/ 26 h 51"/>
                <a:gd name="T30" fmla="*/ 9 w 51"/>
                <a:gd name="T31" fmla="*/ 31 h 51"/>
                <a:gd name="T32" fmla="*/ 4 w 51"/>
                <a:gd name="T33" fmla="*/ 40 h 51"/>
                <a:gd name="T34" fmla="*/ 12 w 51"/>
                <a:gd name="T35" fmla="*/ 40 h 51"/>
                <a:gd name="T36" fmla="*/ 12 w 51"/>
                <a:gd name="T37" fmla="*/ 47 h 51"/>
                <a:gd name="T38" fmla="*/ 19 w 51"/>
                <a:gd name="T39" fmla="*/ 44 h 51"/>
                <a:gd name="T40" fmla="*/ 22 w 51"/>
                <a:gd name="T41" fmla="*/ 51 h 51"/>
                <a:gd name="T42" fmla="*/ 27 w 51"/>
                <a:gd name="T43" fmla="*/ 46 h 51"/>
                <a:gd name="T44" fmla="*/ 32 w 51"/>
                <a:gd name="T45" fmla="*/ 50 h 51"/>
                <a:gd name="T46" fmla="*/ 35 w 51"/>
                <a:gd name="T47" fmla="*/ 42 h 51"/>
                <a:gd name="T48" fmla="*/ 43 w 51"/>
                <a:gd name="T49" fmla="*/ 44 h 51"/>
                <a:gd name="T50" fmla="*/ 41 w 51"/>
                <a:gd name="T51" fmla="*/ 36 h 51"/>
                <a:gd name="T52" fmla="*/ 49 w 51"/>
                <a:gd name="T53" fmla="*/ 34 h 51"/>
                <a:gd name="T54" fmla="*/ 46 w 51"/>
                <a:gd name="T55" fmla="*/ 29 h 51"/>
                <a:gd name="T56" fmla="*/ 51 w 51"/>
                <a:gd name="T57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cubicBezTo>
                    <a:pt x="51" y="23"/>
                    <a:pt x="47" y="21"/>
                    <a:pt x="42" y="20"/>
                  </a:cubicBezTo>
                  <a:cubicBezTo>
                    <a:pt x="45" y="16"/>
                    <a:pt x="47" y="13"/>
                    <a:pt x="46" y="11"/>
                  </a:cubicBezTo>
                  <a:cubicBezTo>
                    <a:pt x="45" y="10"/>
                    <a:pt x="42" y="10"/>
                    <a:pt x="39" y="11"/>
                  </a:cubicBezTo>
                  <a:cubicBezTo>
                    <a:pt x="40" y="7"/>
                    <a:pt x="40" y="5"/>
                    <a:pt x="38" y="4"/>
                  </a:cubicBezTo>
                  <a:cubicBezTo>
                    <a:pt x="37" y="3"/>
                    <a:pt x="34" y="4"/>
                    <a:pt x="32" y="7"/>
                  </a:cubicBezTo>
                  <a:cubicBezTo>
                    <a:pt x="31" y="3"/>
                    <a:pt x="30" y="1"/>
                    <a:pt x="28" y="0"/>
                  </a:cubicBezTo>
                  <a:cubicBezTo>
                    <a:pt x="26" y="0"/>
                    <a:pt x="25" y="2"/>
                    <a:pt x="23" y="5"/>
                  </a:cubicBezTo>
                  <a:cubicBezTo>
                    <a:pt x="21" y="2"/>
                    <a:pt x="20" y="1"/>
                    <a:pt x="18" y="1"/>
                  </a:cubicBezTo>
                  <a:cubicBezTo>
                    <a:pt x="16" y="2"/>
                    <a:pt x="16" y="5"/>
                    <a:pt x="16" y="9"/>
                  </a:cubicBezTo>
                  <a:cubicBezTo>
                    <a:pt x="12" y="7"/>
                    <a:pt x="9" y="6"/>
                    <a:pt x="8" y="7"/>
                  </a:cubicBezTo>
                  <a:cubicBezTo>
                    <a:pt x="7" y="8"/>
                    <a:pt x="7" y="12"/>
                    <a:pt x="10" y="16"/>
                  </a:cubicBezTo>
                  <a:cubicBezTo>
                    <a:pt x="5" y="15"/>
                    <a:pt x="2" y="16"/>
                    <a:pt x="1" y="18"/>
                  </a:cubicBezTo>
                  <a:cubicBezTo>
                    <a:pt x="1" y="19"/>
                    <a:pt x="2" y="21"/>
                    <a:pt x="4" y="22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0" y="28"/>
                    <a:pt x="3" y="30"/>
                    <a:pt x="9" y="31"/>
                  </a:cubicBezTo>
                  <a:cubicBezTo>
                    <a:pt x="5" y="35"/>
                    <a:pt x="3" y="38"/>
                    <a:pt x="4" y="40"/>
                  </a:cubicBezTo>
                  <a:cubicBezTo>
                    <a:pt x="5" y="41"/>
                    <a:pt x="8" y="41"/>
                    <a:pt x="12" y="40"/>
                  </a:cubicBezTo>
                  <a:cubicBezTo>
                    <a:pt x="11" y="44"/>
                    <a:pt x="11" y="47"/>
                    <a:pt x="12" y="47"/>
                  </a:cubicBezTo>
                  <a:cubicBezTo>
                    <a:pt x="13" y="48"/>
                    <a:pt x="16" y="47"/>
                    <a:pt x="19" y="44"/>
                  </a:cubicBezTo>
                  <a:cubicBezTo>
                    <a:pt x="20" y="48"/>
                    <a:pt x="21" y="51"/>
                    <a:pt x="22" y="51"/>
                  </a:cubicBezTo>
                  <a:cubicBezTo>
                    <a:pt x="24" y="51"/>
                    <a:pt x="26" y="49"/>
                    <a:pt x="27" y="46"/>
                  </a:cubicBezTo>
                  <a:cubicBezTo>
                    <a:pt x="29" y="49"/>
                    <a:pt x="31" y="50"/>
                    <a:pt x="32" y="50"/>
                  </a:cubicBezTo>
                  <a:cubicBezTo>
                    <a:pt x="34" y="49"/>
                    <a:pt x="35" y="47"/>
                    <a:pt x="35" y="42"/>
                  </a:cubicBezTo>
                  <a:cubicBezTo>
                    <a:pt x="38" y="44"/>
                    <a:pt x="41" y="45"/>
                    <a:pt x="43" y="44"/>
                  </a:cubicBezTo>
                  <a:cubicBezTo>
                    <a:pt x="44" y="43"/>
                    <a:pt x="43" y="40"/>
                    <a:pt x="41" y="36"/>
                  </a:cubicBezTo>
                  <a:cubicBezTo>
                    <a:pt x="46" y="36"/>
                    <a:pt x="49" y="35"/>
                    <a:pt x="49" y="34"/>
                  </a:cubicBezTo>
                  <a:cubicBezTo>
                    <a:pt x="50" y="32"/>
                    <a:pt x="49" y="31"/>
                    <a:pt x="46" y="29"/>
                  </a:cubicBezTo>
                  <a:cubicBezTo>
                    <a:pt x="49" y="28"/>
                    <a:pt x="51" y="26"/>
                    <a:pt x="51" y="2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 flipH="1">
              <a:off x="11836637" y="5670550"/>
              <a:ext cx="154425" cy="154425"/>
            </a:xfrm>
            <a:custGeom>
              <a:avLst/>
              <a:gdLst>
                <a:gd name="T0" fmla="*/ 129 w 129"/>
                <a:gd name="T1" fmla="*/ 75 h 130"/>
                <a:gd name="T2" fmla="*/ 119 w 129"/>
                <a:gd name="T3" fmla="*/ 64 h 130"/>
                <a:gd name="T4" fmla="*/ 128 w 129"/>
                <a:gd name="T5" fmla="*/ 53 h 130"/>
                <a:gd name="T6" fmla="*/ 103 w 129"/>
                <a:gd name="T7" fmla="*/ 45 h 130"/>
                <a:gd name="T8" fmla="*/ 111 w 129"/>
                <a:gd name="T9" fmla="*/ 20 h 130"/>
                <a:gd name="T10" fmla="*/ 93 w 129"/>
                <a:gd name="T11" fmla="*/ 23 h 130"/>
                <a:gd name="T12" fmla="*/ 88 w 129"/>
                <a:gd name="T13" fmla="*/ 5 h 130"/>
                <a:gd name="T14" fmla="*/ 72 w 129"/>
                <a:gd name="T15" fmla="*/ 16 h 130"/>
                <a:gd name="T16" fmla="*/ 61 w 129"/>
                <a:gd name="T17" fmla="*/ 1 h 130"/>
                <a:gd name="T18" fmla="*/ 51 w 129"/>
                <a:gd name="T19" fmla="*/ 15 h 130"/>
                <a:gd name="T20" fmla="*/ 36 w 129"/>
                <a:gd name="T21" fmla="*/ 7 h 130"/>
                <a:gd name="T22" fmla="*/ 33 w 129"/>
                <a:gd name="T23" fmla="*/ 28 h 130"/>
                <a:gd name="T24" fmla="*/ 13 w 129"/>
                <a:gd name="T25" fmla="*/ 26 h 130"/>
                <a:gd name="T26" fmla="*/ 21 w 129"/>
                <a:gd name="T27" fmla="*/ 47 h 130"/>
                <a:gd name="T28" fmla="*/ 0 w 129"/>
                <a:gd name="T29" fmla="*/ 56 h 130"/>
                <a:gd name="T30" fmla="*/ 10 w 129"/>
                <a:gd name="T31" fmla="*/ 67 h 130"/>
                <a:gd name="T32" fmla="*/ 1 w 129"/>
                <a:gd name="T33" fmla="*/ 78 h 130"/>
                <a:gd name="T34" fmla="*/ 26 w 129"/>
                <a:gd name="T35" fmla="*/ 86 h 130"/>
                <a:gd name="T36" fmla="*/ 18 w 129"/>
                <a:gd name="T37" fmla="*/ 111 h 130"/>
                <a:gd name="T38" fmla="*/ 36 w 129"/>
                <a:gd name="T39" fmla="*/ 108 h 130"/>
                <a:gd name="T40" fmla="*/ 41 w 129"/>
                <a:gd name="T41" fmla="*/ 126 h 130"/>
                <a:gd name="T42" fmla="*/ 57 w 129"/>
                <a:gd name="T43" fmla="*/ 115 h 130"/>
                <a:gd name="T44" fmla="*/ 69 w 129"/>
                <a:gd name="T45" fmla="*/ 130 h 130"/>
                <a:gd name="T46" fmla="*/ 78 w 129"/>
                <a:gd name="T47" fmla="*/ 116 h 130"/>
                <a:gd name="T48" fmla="*/ 93 w 129"/>
                <a:gd name="T49" fmla="*/ 124 h 130"/>
                <a:gd name="T50" fmla="*/ 96 w 129"/>
                <a:gd name="T51" fmla="*/ 103 h 130"/>
                <a:gd name="T52" fmla="*/ 116 w 129"/>
                <a:gd name="T53" fmla="*/ 104 h 130"/>
                <a:gd name="T54" fmla="*/ 108 w 129"/>
                <a:gd name="T55" fmla="*/ 84 h 130"/>
                <a:gd name="T56" fmla="*/ 129 w 129"/>
                <a:gd name="T57" fmla="*/ 7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30">
                  <a:moveTo>
                    <a:pt x="129" y="75"/>
                  </a:moveTo>
                  <a:cubicBezTo>
                    <a:pt x="129" y="71"/>
                    <a:pt x="126" y="68"/>
                    <a:pt x="119" y="64"/>
                  </a:cubicBezTo>
                  <a:cubicBezTo>
                    <a:pt x="126" y="60"/>
                    <a:pt x="129" y="56"/>
                    <a:pt x="128" y="53"/>
                  </a:cubicBezTo>
                  <a:cubicBezTo>
                    <a:pt x="127" y="48"/>
                    <a:pt x="118" y="45"/>
                    <a:pt x="103" y="45"/>
                  </a:cubicBezTo>
                  <a:cubicBezTo>
                    <a:pt x="111" y="33"/>
                    <a:pt x="114" y="23"/>
                    <a:pt x="111" y="20"/>
                  </a:cubicBezTo>
                  <a:cubicBezTo>
                    <a:pt x="108" y="17"/>
                    <a:pt x="101" y="18"/>
                    <a:pt x="93" y="23"/>
                  </a:cubicBezTo>
                  <a:cubicBezTo>
                    <a:pt x="93" y="13"/>
                    <a:pt x="92" y="6"/>
                    <a:pt x="88" y="5"/>
                  </a:cubicBezTo>
                  <a:cubicBezTo>
                    <a:pt x="84" y="3"/>
                    <a:pt x="79" y="8"/>
                    <a:pt x="72" y="16"/>
                  </a:cubicBezTo>
                  <a:cubicBezTo>
                    <a:pt x="69" y="6"/>
                    <a:pt x="65" y="0"/>
                    <a:pt x="61" y="1"/>
                  </a:cubicBezTo>
                  <a:cubicBezTo>
                    <a:pt x="57" y="1"/>
                    <a:pt x="53" y="6"/>
                    <a:pt x="51" y="15"/>
                  </a:cubicBezTo>
                  <a:cubicBezTo>
                    <a:pt x="45" y="8"/>
                    <a:pt x="39" y="5"/>
                    <a:pt x="36" y="7"/>
                  </a:cubicBezTo>
                  <a:cubicBezTo>
                    <a:pt x="32" y="9"/>
                    <a:pt x="31" y="17"/>
                    <a:pt x="33" y="28"/>
                  </a:cubicBezTo>
                  <a:cubicBezTo>
                    <a:pt x="23" y="24"/>
                    <a:pt x="16" y="23"/>
                    <a:pt x="13" y="26"/>
                  </a:cubicBezTo>
                  <a:cubicBezTo>
                    <a:pt x="10" y="30"/>
                    <a:pt x="13" y="38"/>
                    <a:pt x="21" y="47"/>
                  </a:cubicBezTo>
                  <a:cubicBezTo>
                    <a:pt x="9" y="48"/>
                    <a:pt x="1" y="51"/>
                    <a:pt x="0" y="56"/>
                  </a:cubicBezTo>
                  <a:cubicBezTo>
                    <a:pt x="0" y="59"/>
                    <a:pt x="3" y="63"/>
                    <a:pt x="10" y="67"/>
                  </a:cubicBezTo>
                  <a:cubicBezTo>
                    <a:pt x="4" y="70"/>
                    <a:pt x="0" y="74"/>
                    <a:pt x="1" y="78"/>
                  </a:cubicBezTo>
                  <a:cubicBezTo>
                    <a:pt x="2" y="83"/>
                    <a:pt x="11" y="85"/>
                    <a:pt x="26" y="86"/>
                  </a:cubicBezTo>
                  <a:cubicBezTo>
                    <a:pt x="18" y="98"/>
                    <a:pt x="15" y="107"/>
                    <a:pt x="18" y="111"/>
                  </a:cubicBezTo>
                  <a:cubicBezTo>
                    <a:pt x="21" y="114"/>
                    <a:pt x="28" y="112"/>
                    <a:pt x="36" y="108"/>
                  </a:cubicBezTo>
                  <a:cubicBezTo>
                    <a:pt x="36" y="118"/>
                    <a:pt x="37" y="124"/>
                    <a:pt x="41" y="126"/>
                  </a:cubicBezTo>
                  <a:cubicBezTo>
                    <a:pt x="45" y="127"/>
                    <a:pt x="51" y="123"/>
                    <a:pt x="57" y="115"/>
                  </a:cubicBezTo>
                  <a:cubicBezTo>
                    <a:pt x="60" y="125"/>
                    <a:pt x="64" y="130"/>
                    <a:pt x="69" y="130"/>
                  </a:cubicBezTo>
                  <a:cubicBezTo>
                    <a:pt x="72" y="130"/>
                    <a:pt x="76" y="124"/>
                    <a:pt x="78" y="116"/>
                  </a:cubicBezTo>
                  <a:cubicBezTo>
                    <a:pt x="84" y="122"/>
                    <a:pt x="90" y="125"/>
                    <a:pt x="93" y="124"/>
                  </a:cubicBezTo>
                  <a:cubicBezTo>
                    <a:pt x="97" y="122"/>
                    <a:pt x="98" y="114"/>
                    <a:pt x="96" y="103"/>
                  </a:cubicBezTo>
                  <a:cubicBezTo>
                    <a:pt x="106" y="107"/>
                    <a:pt x="114" y="108"/>
                    <a:pt x="116" y="104"/>
                  </a:cubicBezTo>
                  <a:cubicBezTo>
                    <a:pt x="119" y="101"/>
                    <a:pt x="116" y="93"/>
                    <a:pt x="108" y="84"/>
                  </a:cubicBezTo>
                  <a:cubicBezTo>
                    <a:pt x="120" y="82"/>
                    <a:pt x="128" y="79"/>
                    <a:pt x="129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9248" y="1996440"/>
            <a:ext cx="3200400" cy="219456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6400800" cy="5181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7724" y="4258426"/>
            <a:ext cx="3203448" cy="176137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4EF1E-763C-49B4-B17B-F97011BFC2C2}" type="datetime1">
              <a:rPr lang="en-US" smtClean="0"/>
              <a:t>25-Sep-24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123612" y="4051301"/>
            <a:ext cx="965215" cy="2807461"/>
            <a:chOff x="11123612" y="4051301"/>
            <a:chExt cx="965215" cy="2807461"/>
          </a:xfrm>
        </p:grpSpPr>
        <p:sp>
          <p:nvSpPr>
            <p:cNvPr id="9" name="Freeform 44"/>
            <p:cNvSpPr>
              <a:spLocks/>
            </p:cNvSpPr>
            <p:nvPr/>
          </p:nvSpPr>
          <p:spPr bwMode="auto">
            <a:xfrm flipH="1">
              <a:off x="11669712" y="6858762"/>
              <a:ext cx="15875" cy="0"/>
            </a:xfrm>
            <a:custGeom>
              <a:avLst/>
              <a:gdLst>
                <a:gd name="T0" fmla="*/ 0 w 10"/>
                <a:gd name="T1" fmla="*/ 10 w 10"/>
                <a:gd name="T2" fmla="*/ 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45"/>
            <p:cNvSpPr>
              <a:spLocks noChangeShapeType="1"/>
            </p:cNvSpPr>
            <p:nvPr/>
          </p:nvSpPr>
          <p:spPr bwMode="auto">
            <a:xfrm flipH="1">
              <a:off x="11669712" y="6858762"/>
              <a:ext cx="158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6"/>
            <p:cNvSpPr>
              <a:spLocks/>
            </p:cNvSpPr>
            <p:nvPr/>
          </p:nvSpPr>
          <p:spPr bwMode="auto">
            <a:xfrm flipH="1">
              <a:off x="11647487" y="5031550"/>
              <a:ext cx="90488" cy="1827212"/>
            </a:xfrm>
            <a:custGeom>
              <a:avLst/>
              <a:gdLst>
                <a:gd name="T0" fmla="*/ 18 w 24"/>
                <a:gd name="T1" fmla="*/ 485 h 485"/>
                <a:gd name="T2" fmla="*/ 24 w 24"/>
                <a:gd name="T3" fmla="*/ 0 h 485"/>
                <a:gd name="T4" fmla="*/ 20 w 24"/>
                <a:gd name="T5" fmla="*/ 0 h 485"/>
                <a:gd name="T6" fmla="*/ 14 w 24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85">
                  <a:moveTo>
                    <a:pt x="18" y="485"/>
                  </a:moveTo>
                  <a:cubicBezTo>
                    <a:pt x="12" y="372"/>
                    <a:pt x="3" y="131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130"/>
                    <a:pt x="9" y="372"/>
                    <a:pt x="14" y="485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7"/>
            <p:cNvSpPr>
              <a:spLocks/>
            </p:cNvSpPr>
            <p:nvPr/>
          </p:nvSpPr>
          <p:spPr bwMode="auto">
            <a:xfrm flipH="1">
              <a:off x="11123612" y="4545775"/>
              <a:ext cx="787400" cy="577850"/>
            </a:xfrm>
            <a:custGeom>
              <a:avLst/>
              <a:gdLst>
                <a:gd name="T0" fmla="*/ 36 w 174"/>
                <a:gd name="T1" fmla="*/ 3 h 129"/>
                <a:gd name="T2" fmla="*/ 81 w 174"/>
                <a:gd name="T3" fmla="*/ 30 h 129"/>
                <a:gd name="T4" fmla="*/ 130 w 174"/>
                <a:gd name="T5" fmla="*/ 32 h 129"/>
                <a:gd name="T6" fmla="*/ 55 w 174"/>
                <a:gd name="T7" fmla="*/ 120 h 129"/>
                <a:gd name="T8" fmla="*/ 6 w 174"/>
                <a:gd name="T9" fmla="*/ 66 h 129"/>
                <a:gd name="T10" fmla="*/ 36 w 174"/>
                <a:gd name="T11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29">
                  <a:moveTo>
                    <a:pt x="36" y="3"/>
                  </a:moveTo>
                  <a:cubicBezTo>
                    <a:pt x="61" y="0"/>
                    <a:pt x="75" y="12"/>
                    <a:pt x="81" y="30"/>
                  </a:cubicBezTo>
                  <a:cubicBezTo>
                    <a:pt x="101" y="21"/>
                    <a:pt x="122" y="23"/>
                    <a:pt x="130" y="32"/>
                  </a:cubicBezTo>
                  <a:cubicBezTo>
                    <a:pt x="174" y="81"/>
                    <a:pt x="89" y="129"/>
                    <a:pt x="55" y="120"/>
                  </a:cubicBezTo>
                  <a:cubicBezTo>
                    <a:pt x="40" y="121"/>
                    <a:pt x="12" y="91"/>
                    <a:pt x="6" y="66"/>
                  </a:cubicBezTo>
                  <a:cubicBezTo>
                    <a:pt x="0" y="34"/>
                    <a:pt x="21" y="5"/>
                    <a:pt x="36" y="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8"/>
            <p:cNvSpPr>
              <a:spLocks/>
            </p:cNvSpPr>
            <p:nvPr/>
          </p:nvSpPr>
          <p:spPr bwMode="auto">
            <a:xfrm flipH="1">
              <a:off x="11226800" y="4707700"/>
              <a:ext cx="762000" cy="460375"/>
            </a:xfrm>
            <a:custGeom>
              <a:avLst/>
              <a:gdLst>
                <a:gd name="T0" fmla="*/ 4 w 200"/>
                <a:gd name="T1" fmla="*/ 25 h 122"/>
                <a:gd name="T2" fmla="*/ 77 w 200"/>
                <a:gd name="T3" fmla="*/ 97 h 122"/>
                <a:gd name="T4" fmla="*/ 83 w 200"/>
                <a:gd name="T5" fmla="*/ 55 h 122"/>
                <a:gd name="T6" fmla="*/ 112 w 200"/>
                <a:gd name="T7" fmla="*/ 2 h 122"/>
                <a:gd name="T8" fmla="*/ 94 w 200"/>
                <a:gd name="T9" fmla="*/ 101 h 122"/>
                <a:gd name="T10" fmla="*/ 131 w 200"/>
                <a:gd name="T11" fmla="*/ 78 h 122"/>
                <a:gd name="T12" fmla="*/ 191 w 200"/>
                <a:gd name="T13" fmla="*/ 67 h 122"/>
                <a:gd name="T14" fmla="*/ 83 w 200"/>
                <a:gd name="T15" fmla="*/ 115 h 122"/>
                <a:gd name="T16" fmla="*/ 81 w 200"/>
                <a:gd name="T17" fmla="*/ 116 h 122"/>
                <a:gd name="T18" fmla="*/ 79 w 200"/>
                <a:gd name="T19" fmla="*/ 114 h 122"/>
                <a:gd name="T20" fmla="*/ 32 w 200"/>
                <a:gd name="T21" fmla="*/ 79 h 122"/>
                <a:gd name="T22" fmla="*/ 4 w 200"/>
                <a:gd name="T23" fmla="*/ 2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122">
                  <a:moveTo>
                    <a:pt x="4" y="25"/>
                  </a:moveTo>
                  <a:cubicBezTo>
                    <a:pt x="19" y="12"/>
                    <a:pt x="62" y="67"/>
                    <a:pt x="77" y="97"/>
                  </a:cubicBezTo>
                  <a:cubicBezTo>
                    <a:pt x="78" y="84"/>
                    <a:pt x="79" y="68"/>
                    <a:pt x="83" y="55"/>
                  </a:cubicBezTo>
                  <a:cubicBezTo>
                    <a:pt x="91" y="23"/>
                    <a:pt x="106" y="0"/>
                    <a:pt x="112" y="2"/>
                  </a:cubicBezTo>
                  <a:cubicBezTo>
                    <a:pt x="130" y="7"/>
                    <a:pt x="110" y="70"/>
                    <a:pt x="94" y="101"/>
                  </a:cubicBezTo>
                  <a:cubicBezTo>
                    <a:pt x="104" y="93"/>
                    <a:pt x="118" y="84"/>
                    <a:pt x="131" y="78"/>
                  </a:cubicBezTo>
                  <a:cubicBezTo>
                    <a:pt x="161" y="64"/>
                    <a:pt x="189" y="62"/>
                    <a:pt x="191" y="67"/>
                  </a:cubicBezTo>
                  <a:cubicBezTo>
                    <a:pt x="200" y="90"/>
                    <a:pt x="97" y="122"/>
                    <a:pt x="83" y="115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0" y="116"/>
                    <a:pt x="80" y="115"/>
                    <a:pt x="79" y="114"/>
                  </a:cubicBezTo>
                  <a:cubicBezTo>
                    <a:pt x="71" y="112"/>
                    <a:pt x="47" y="95"/>
                    <a:pt x="32" y="79"/>
                  </a:cubicBezTo>
                  <a:cubicBezTo>
                    <a:pt x="10" y="54"/>
                    <a:pt x="0" y="29"/>
                    <a:pt x="4" y="2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9"/>
            <p:cNvSpPr>
              <a:spLocks/>
            </p:cNvSpPr>
            <p:nvPr/>
          </p:nvSpPr>
          <p:spPr bwMode="auto">
            <a:xfrm flipH="1">
              <a:off x="11399837" y="6011037"/>
              <a:ext cx="604838" cy="466725"/>
            </a:xfrm>
            <a:custGeom>
              <a:avLst/>
              <a:gdLst>
                <a:gd name="T0" fmla="*/ 28 w 159"/>
                <a:gd name="T1" fmla="*/ 9 h 124"/>
                <a:gd name="T2" fmla="*/ 82 w 159"/>
                <a:gd name="T3" fmla="*/ 89 h 124"/>
                <a:gd name="T4" fmla="*/ 159 w 159"/>
                <a:gd name="T5" fmla="*/ 30 h 124"/>
                <a:gd name="T6" fmla="*/ 79 w 159"/>
                <a:gd name="T7" fmla="*/ 107 h 124"/>
                <a:gd name="T8" fmla="*/ 78 w 159"/>
                <a:gd name="T9" fmla="*/ 109 h 124"/>
                <a:gd name="T10" fmla="*/ 28 w 159"/>
                <a:gd name="T11" fmla="*/ 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24">
                  <a:moveTo>
                    <a:pt x="28" y="9"/>
                  </a:moveTo>
                  <a:cubicBezTo>
                    <a:pt x="49" y="16"/>
                    <a:pt x="79" y="60"/>
                    <a:pt x="82" y="89"/>
                  </a:cubicBezTo>
                  <a:cubicBezTo>
                    <a:pt x="102" y="59"/>
                    <a:pt x="159" y="8"/>
                    <a:pt x="159" y="30"/>
                  </a:cubicBezTo>
                  <a:cubicBezTo>
                    <a:pt x="158" y="59"/>
                    <a:pt x="105" y="116"/>
                    <a:pt x="79" y="107"/>
                  </a:cubicBezTo>
                  <a:cubicBezTo>
                    <a:pt x="78" y="108"/>
                    <a:pt x="78" y="108"/>
                    <a:pt x="78" y="109"/>
                  </a:cubicBezTo>
                  <a:cubicBezTo>
                    <a:pt x="65" y="124"/>
                    <a:pt x="0" y="0"/>
                    <a:pt x="28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 flipH="1">
              <a:off x="11902162" y="4590615"/>
              <a:ext cx="88900" cy="76200"/>
            </a:xfrm>
            <a:custGeom>
              <a:avLst/>
              <a:gdLst>
                <a:gd name="T0" fmla="*/ 16 w 36"/>
                <a:gd name="T1" fmla="*/ 0 h 31"/>
                <a:gd name="T2" fmla="*/ 6 w 36"/>
                <a:gd name="T3" fmla="*/ 4 h 31"/>
                <a:gd name="T4" fmla="*/ 8 w 36"/>
                <a:gd name="T5" fmla="*/ 26 h 31"/>
                <a:gd name="T6" fmla="*/ 20 w 36"/>
                <a:gd name="T7" fmla="*/ 31 h 31"/>
                <a:gd name="T8" fmla="*/ 30 w 36"/>
                <a:gd name="T9" fmla="*/ 27 h 31"/>
                <a:gd name="T10" fmla="*/ 28 w 36"/>
                <a:gd name="T11" fmla="*/ 5 h 31"/>
                <a:gd name="T12" fmla="*/ 16 w 3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16" y="0"/>
                  </a:moveTo>
                  <a:cubicBezTo>
                    <a:pt x="12" y="0"/>
                    <a:pt x="9" y="1"/>
                    <a:pt x="6" y="4"/>
                  </a:cubicBezTo>
                  <a:cubicBezTo>
                    <a:pt x="0" y="9"/>
                    <a:pt x="1" y="19"/>
                    <a:pt x="8" y="26"/>
                  </a:cubicBezTo>
                  <a:cubicBezTo>
                    <a:pt x="11" y="29"/>
                    <a:pt x="16" y="31"/>
                    <a:pt x="20" y="31"/>
                  </a:cubicBezTo>
                  <a:cubicBezTo>
                    <a:pt x="24" y="31"/>
                    <a:pt x="27" y="30"/>
                    <a:pt x="30" y="27"/>
                  </a:cubicBezTo>
                  <a:cubicBezTo>
                    <a:pt x="36" y="21"/>
                    <a:pt x="35" y="11"/>
                    <a:pt x="28" y="5"/>
                  </a:cubicBezTo>
                  <a:cubicBezTo>
                    <a:pt x="25" y="1"/>
                    <a:pt x="20" y="0"/>
                    <a:pt x="16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 flipH="1">
              <a:off x="11963414" y="4051301"/>
              <a:ext cx="125413" cy="125412"/>
            </a:xfrm>
            <a:custGeom>
              <a:avLst/>
              <a:gdLst>
                <a:gd name="T0" fmla="*/ 51 w 51"/>
                <a:gd name="T1" fmla="*/ 25 h 51"/>
                <a:gd name="T2" fmla="*/ 42 w 51"/>
                <a:gd name="T3" fmla="*/ 20 h 51"/>
                <a:gd name="T4" fmla="*/ 46 w 51"/>
                <a:gd name="T5" fmla="*/ 11 h 51"/>
                <a:gd name="T6" fmla="*/ 39 w 51"/>
                <a:gd name="T7" fmla="*/ 11 h 51"/>
                <a:gd name="T8" fmla="*/ 38 w 51"/>
                <a:gd name="T9" fmla="*/ 4 h 51"/>
                <a:gd name="T10" fmla="*/ 32 w 51"/>
                <a:gd name="T11" fmla="*/ 7 h 51"/>
                <a:gd name="T12" fmla="*/ 28 w 51"/>
                <a:gd name="T13" fmla="*/ 0 h 51"/>
                <a:gd name="T14" fmla="*/ 23 w 51"/>
                <a:gd name="T15" fmla="*/ 5 h 51"/>
                <a:gd name="T16" fmla="*/ 18 w 51"/>
                <a:gd name="T17" fmla="*/ 1 h 51"/>
                <a:gd name="T18" fmla="*/ 16 w 51"/>
                <a:gd name="T19" fmla="*/ 9 h 51"/>
                <a:gd name="T20" fmla="*/ 8 w 51"/>
                <a:gd name="T21" fmla="*/ 7 h 51"/>
                <a:gd name="T22" fmla="*/ 10 w 51"/>
                <a:gd name="T23" fmla="*/ 16 h 51"/>
                <a:gd name="T24" fmla="*/ 1 w 51"/>
                <a:gd name="T25" fmla="*/ 18 h 51"/>
                <a:gd name="T26" fmla="*/ 4 w 51"/>
                <a:gd name="T27" fmla="*/ 22 h 51"/>
                <a:gd name="T28" fmla="*/ 0 w 51"/>
                <a:gd name="T29" fmla="*/ 26 h 51"/>
                <a:gd name="T30" fmla="*/ 9 w 51"/>
                <a:gd name="T31" fmla="*/ 31 h 51"/>
                <a:gd name="T32" fmla="*/ 4 w 51"/>
                <a:gd name="T33" fmla="*/ 40 h 51"/>
                <a:gd name="T34" fmla="*/ 12 w 51"/>
                <a:gd name="T35" fmla="*/ 40 h 51"/>
                <a:gd name="T36" fmla="*/ 12 w 51"/>
                <a:gd name="T37" fmla="*/ 47 h 51"/>
                <a:gd name="T38" fmla="*/ 19 w 51"/>
                <a:gd name="T39" fmla="*/ 44 h 51"/>
                <a:gd name="T40" fmla="*/ 22 w 51"/>
                <a:gd name="T41" fmla="*/ 51 h 51"/>
                <a:gd name="T42" fmla="*/ 27 w 51"/>
                <a:gd name="T43" fmla="*/ 46 h 51"/>
                <a:gd name="T44" fmla="*/ 32 w 51"/>
                <a:gd name="T45" fmla="*/ 50 h 51"/>
                <a:gd name="T46" fmla="*/ 35 w 51"/>
                <a:gd name="T47" fmla="*/ 42 h 51"/>
                <a:gd name="T48" fmla="*/ 43 w 51"/>
                <a:gd name="T49" fmla="*/ 44 h 51"/>
                <a:gd name="T50" fmla="*/ 41 w 51"/>
                <a:gd name="T51" fmla="*/ 36 h 51"/>
                <a:gd name="T52" fmla="*/ 49 w 51"/>
                <a:gd name="T53" fmla="*/ 34 h 51"/>
                <a:gd name="T54" fmla="*/ 46 w 51"/>
                <a:gd name="T55" fmla="*/ 29 h 51"/>
                <a:gd name="T56" fmla="*/ 51 w 51"/>
                <a:gd name="T57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cubicBezTo>
                    <a:pt x="51" y="23"/>
                    <a:pt x="47" y="21"/>
                    <a:pt x="42" y="20"/>
                  </a:cubicBezTo>
                  <a:cubicBezTo>
                    <a:pt x="45" y="16"/>
                    <a:pt x="47" y="13"/>
                    <a:pt x="46" y="11"/>
                  </a:cubicBezTo>
                  <a:cubicBezTo>
                    <a:pt x="45" y="10"/>
                    <a:pt x="42" y="10"/>
                    <a:pt x="39" y="11"/>
                  </a:cubicBezTo>
                  <a:cubicBezTo>
                    <a:pt x="40" y="7"/>
                    <a:pt x="40" y="5"/>
                    <a:pt x="38" y="4"/>
                  </a:cubicBezTo>
                  <a:cubicBezTo>
                    <a:pt x="37" y="3"/>
                    <a:pt x="34" y="4"/>
                    <a:pt x="32" y="7"/>
                  </a:cubicBezTo>
                  <a:cubicBezTo>
                    <a:pt x="31" y="3"/>
                    <a:pt x="30" y="1"/>
                    <a:pt x="28" y="0"/>
                  </a:cubicBezTo>
                  <a:cubicBezTo>
                    <a:pt x="26" y="0"/>
                    <a:pt x="25" y="2"/>
                    <a:pt x="23" y="5"/>
                  </a:cubicBezTo>
                  <a:cubicBezTo>
                    <a:pt x="21" y="2"/>
                    <a:pt x="20" y="1"/>
                    <a:pt x="18" y="1"/>
                  </a:cubicBezTo>
                  <a:cubicBezTo>
                    <a:pt x="16" y="2"/>
                    <a:pt x="16" y="5"/>
                    <a:pt x="16" y="9"/>
                  </a:cubicBezTo>
                  <a:cubicBezTo>
                    <a:pt x="12" y="7"/>
                    <a:pt x="9" y="6"/>
                    <a:pt x="8" y="7"/>
                  </a:cubicBezTo>
                  <a:cubicBezTo>
                    <a:pt x="7" y="8"/>
                    <a:pt x="7" y="12"/>
                    <a:pt x="10" y="16"/>
                  </a:cubicBezTo>
                  <a:cubicBezTo>
                    <a:pt x="5" y="15"/>
                    <a:pt x="2" y="16"/>
                    <a:pt x="1" y="18"/>
                  </a:cubicBezTo>
                  <a:cubicBezTo>
                    <a:pt x="1" y="19"/>
                    <a:pt x="2" y="21"/>
                    <a:pt x="4" y="22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0" y="28"/>
                    <a:pt x="3" y="30"/>
                    <a:pt x="9" y="31"/>
                  </a:cubicBezTo>
                  <a:cubicBezTo>
                    <a:pt x="5" y="35"/>
                    <a:pt x="3" y="38"/>
                    <a:pt x="4" y="40"/>
                  </a:cubicBezTo>
                  <a:cubicBezTo>
                    <a:pt x="5" y="41"/>
                    <a:pt x="8" y="41"/>
                    <a:pt x="12" y="40"/>
                  </a:cubicBezTo>
                  <a:cubicBezTo>
                    <a:pt x="11" y="44"/>
                    <a:pt x="11" y="47"/>
                    <a:pt x="12" y="47"/>
                  </a:cubicBezTo>
                  <a:cubicBezTo>
                    <a:pt x="13" y="48"/>
                    <a:pt x="16" y="47"/>
                    <a:pt x="19" y="44"/>
                  </a:cubicBezTo>
                  <a:cubicBezTo>
                    <a:pt x="20" y="48"/>
                    <a:pt x="21" y="51"/>
                    <a:pt x="22" y="51"/>
                  </a:cubicBezTo>
                  <a:cubicBezTo>
                    <a:pt x="24" y="51"/>
                    <a:pt x="26" y="49"/>
                    <a:pt x="27" y="46"/>
                  </a:cubicBezTo>
                  <a:cubicBezTo>
                    <a:pt x="29" y="49"/>
                    <a:pt x="31" y="50"/>
                    <a:pt x="32" y="50"/>
                  </a:cubicBezTo>
                  <a:cubicBezTo>
                    <a:pt x="34" y="49"/>
                    <a:pt x="35" y="47"/>
                    <a:pt x="35" y="42"/>
                  </a:cubicBezTo>
                  <a:cubicBezTo>
                    <a:pt x="38" y="44"/>
                    <a:pt x="41" y="45"/>
                    <a:pt x="43" y="44"/>
                  </a:cubicBezTo>
                  <a:cubicBezTo>
                    <a:pt x="44" y="43"/>
                    <a:pt x="43" y="40"/>
                    <a:pt x="41" y="36"/>
                  </a:cubicBezTo>
                  <a:cubicBezTo>
                    <a:pt x="46" y="36"/>
                    <a:pt x="49" y="35"/>
                    <a:pt x="49" y="34"/>
                  </a:cubicBezTo>
                  <a:cubicBezTo>
                    <a:pt x="50" y="32"/>
                    <a:pt x="49" y="31"/>
                    <a:pt x="46" y="29"/>
                  </a:cubicBezTo>
                  <a:cubicBezTo>
                    <a:pt x="49" y="28"/>
                    <a:pt x="51" y="26"/>
                    <a:pt x="51" y="2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 flipH="1">
              <a:off x="11836637" y="5670550"/>
              <a:ext cx="154425" cy="154425"/>
            </a:xfrm>
            <a:custGeom>
              <a:avLst/>
              <a:gdLst>
                <a:gd name="T0" fmla="*/ 129 w 129"/>
                <a:gd name="T1" fmla="*/ 75 h 130"/>
                <a:gd name="T2" fmla="*/ 119 w 129"/>
                <a:gd name="T3" fmla="*/ 64 h 130"/>
                <a:gd name="T4" fmla="*/ 128 w 129"/>
                <a:gd name="T5" fmla="*/ 53 h 130"/>
                <a:gd name="T6" fmla="*/ 103 w 129"/>
                <a:gd name="T7" fmla="*/ 45 h 130"/>
                <a:gd name="T8" fmla="*/ 111 w 129"/>
                <a:gd name="T9" fmla="*/ 20 h 130"/>
                <a:gd name="T10" fmla="*/ 93 w 129"/>
                <a:gd name="T11" fmla="*/ 23 h 130"/>
                <a:gd name="T12" fmla="*/ 88 w 129"/>
                <a:gd name="T13" fmla="*/ 5 h 130"/>
                <a:gd name="T14" fmla="*/ 72 w 129"/>
                <a:gd name="T15" fmla="*/ 16 h 130"/>
                <a:gd name="T16" fmla="*/ 61 w 129"/>
                <a:gd name="T17" fmla="*/ 1 h 130"/>
                <a:gd name="T18" fmla="*/ 51 w 129"/>
                <a:gd name="T19" fmla="*/ 15 h 130"/>
                <a:gd name="T20" fmla="*/ 36 w 129"/>
                <a:gd name="T21" fmla="*/ 7 h 130"/>
                <a:gd name="T22" fmla="*/ 33 w 129"/>
                <a:gd name="T23" fmla="*/ 28 h 130"/>
                <a:gd name="T24" fmla="*/ 13 w 129"/>
                <a:gd name="T25" fmla="*/ 26 h 130"/>
                <a:gd name="T26" fmla="*/ 21 w 129"/>
                <a:gd name="T27" fmla="*/ 47 h 130"/>
                <a:gd name="T28" fmla="*/ 0 w 129"/>
                <a:gd name="T29" fmla="*/ 56 h 130"/>
                <a:gd name="T30" fmla="*/ 10 w 129"/>
                <a:gd name="T31" fmla="*/ 67 h 130"/>
                <a:gd name="T32" fmla="*/ 1 w 129"/>
                <a:gd name="T33" fmla="*/ 78 h 130"/>
                <a:gd name="T34" fmla="*/ 26 w 129"/>
                <a:gd name="T35" fmla="*/ 86 h 130"/>
                <a:gd name="T36" fmla="*/ 18 w 129"/>
                <a:gd name="T37" fmla="*/ 111 h 130"/>
                <a:gd name="T38" fmla="*/ 36 w 129"/>
                <a:gd name="T39" fmla="*/ 108 h 130"/>
                <a:gd name="T40" fmla="*/ 41 w 129"/>
                <a:gd name="T41" fmla="*/ 126 h 130"/>
                <a:gd name="T42" fmla="*/ 57 w 129"/>
                <a:gd name="T43" fmla="*/ 115 h 130"/>
                <a:gd name="T44" fmla="*/ 69 w 129"/>
                <a:gd name="T45" fmla="*/ 130 h 130"/>
                <a:gd name="T46" fmla="*/ 78 w 129"/>
                <a:gd name="T47" fmla="*/ 116 h 130"/>
                <a:gd name="T48" fmla="*/ 93 w 129"/>
                <a:gd name="T49" fmla="*/ 124 h 130"/>
                <a:gd name="T50" fmla="*/ 96 w 129"/>
                <a:gd name="T51" fmla="*/ 103 h 130"/>
                <a:gd name="T52" fmla="*/ 116 w 129"/>
                <a:gd name="T53" fmla="*/ 104 h 130"/>
                <a:gd name="T54" fmla="*/ 108 w 129"/>
                <a:gd name="T55" fmla="*/ 84 h 130"/>
                <a:gd name="T56" fmla="*/ 129 w 129"/>
                <a:gd name="T57" fmla="*/ 7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30">
                  <a:moveTo>
                    <a:pt x="129" y="75"/>
                  </a:moveTo>
                  <a:cubicBezTo>
                    <a:pt x="129" y="71"/>
                    <a:pt x="126" y="68"/>
                    <a:pt x="119" y="64"/>
                  </a:cubicBezTo>
                  <a:cubicBezTo>
                    <a:pt x="126" y="60"/>
                    <a:pt x="129" y="56"/>
                    <a:pt x="128" y="53"/>
                  </a:cubicBezTo>
                  <a:cubicBezTo>
                    <a:pt x="127" y="48"/>
                    <a:pt x="118" y="45"/>
                    <a:pt x="103" y="45"/>
                  </a:cubicBezTo>
                  <a:cubicBezTo>
                    <a:pt x="111" y="33"/>
                    <a:pt x="114" y="23"/>
                    <a:pt x="111" y="20"/>
                  </a:cubicBezTo>
                  <a:cubicBezTo>
                    <a:pt x="108" y="17"/>
                    <a:pt x="101" y="18"/>
                    <a:pt x="93" y="23"/>
                  </a:cubicBezTo>
                  <a:cubicBezTo>
                    <a:pt x="93" y="13"/>
                    <a:pt x="92" y="6"/>
                    <a:pt x="88" y="5"/>
                  </a:cubicBezTo>
                  <a:cubicBezTo>
                    <a:pt x="84" y="3"/>
                    <a:pt x="79" y="8"/>
                    <a:pt x="72" y="16"/>
                  </a:cubicBezTo>
                  <a:cubicBezTo>
                    <a:pt x="69" y="6"/>
                    <a:pt x="65" y="0"/>
                    <a:pt x="61" y="1"/>
                  </a:cubicBezTo>
                  <a:cubicBezTo>
                    <a:pt x="57" y="1"/>
                    <a:pt x="53" y="6"/>
                    <a:pt x="51" y="15"/>
                  </a:cubicBezTo>
                  <a:cubicBezTo>
                    <a:pt x="45" y="8"/>
                    <a:pt x="39" y="5"/>
                    <a:pt x="36" y="7"/>
                  </a:cubicBezTo>
                  <a:cubicBezTo>
                    <a:pt x="32" y="9"/>
                    <a:pt x="31" y="17"/>
                    <a:pt x="33" y="28"/>
                  </a:cubicBezTo>
                  <a:cubicBezTo>
                    <a:pt x="23" y="24"/>
                    <a:pt x="16" y="23"/>
                    <a:pt x="13" y="26"/>
                  </a:cubicBezTo>
                  <a:cubicBezTo>
                    <a:pt x="10" y="30"/>
                    <a:pt x="13" y="38"/>
                    <a:pt x="21" y="47"/>
                  </a:cubicBezTo>
                  <a:cubicBezTo>
                    <a:pt x="9" y="48"/>
                    <a:pt x="1" y="51"/>
                    <a:pt x="0" y="56"/>
                  </a:cubicBezTo>
                  <a:cubicBezTo>
                    <a:pt x="0" y="59"/>
                    <a:pt x="3" y="63"/>
                    <a:pt x="10" y="67"/>
                  </a:cubicBezTo>
                  <a:cubicBezTo>
                    <a:pt x="4" y="70"/>
                    <a:pt x="0" y="74"/>
                    <a:pt x="1" y="78"/>
                  </a:cubicBezTo>
                  <a:cubicBezTo>
                    <a:pt x="2" y="83"/>
                    <a:pt x="11" y="85"/>
                    <a:pt x="26" y="86"/>
                  </a:cubicBezTo>
                  <a:cubicBezTo>
                    <a:pt x="18" y="98"/>
                    <a:pt x="15" y="107"/>
                    <a:pt x="18" y="111"/>
                  </a:cubicBezTo>
                  <a:cubicBezTo>
                    <a:pt x="21" y="114"/>
                    <a:pt x="28" y="112"/>
                    <a:pt x="36" y="108"/>
                  </a:cubicBezTo>
                  <a:cubicBezTo>
                    <a:pt x="36" y="118"/>
                    <a:pt x="37" y="124"/>
                    <a:pt x="41" y="126"/>
                  </a:cubicBezTo>
                  <a:cubicBezTo>
                    <a:pt x="45" y="127"/>
                    <a:pt x="51" y="123"/>
                    <a:pt x="57" y="115"/>
                  </a:cubicBezTo>
                  <a:cubicBezTo>
                    <a:pt x="60" y="125"/>
                    <a:pt x="64" y="130"/>
                    <a:pt x="69" y="130"/>
                  </a:cubicBezTo>
                  <a:cubicBezTo>
                    <a:pt x="72" y="130"/>
                    <a:pt x="76" y="124"/>
                    <a:pt x="78" y="116"/>
                  </a:cubicBezTo>
                  <a:cubicBezTo>
                    <a:pt x="84" y="122"/>
                    <a:pt x="90" y="125"/>
                    <a:pt x="93" y="124"/>
                  </a:cubicBezTo>
                  <a:cubicBezTo>
                    <a:pt x="97" y="122"/>
                    <a:pt x="98" y="114"/>
                    <a:pt x="96" y="103"/>
                  </a:cubicBezTo>
                  <a:cubicBezTo>
                    <a:pt x="106" y="107"/>
                    <a:pt x="114" y="108"/>
                    <a:pt x="116" y="104"/>
                  </a:cubicBezTo>
                  <a:cubicBezTo>
                    <a:pt x="119" y="101"/>
                    <a:pt x="116" y="93"/>
                    <a:pt x="108" y="84"/>
                  </a:cubicBezTo>
                  <a:cubicBezTo>
                    <a:pt x="120" y="82"/>
                    <a:pt x="128" y="79"/>
                    <a:pt x="129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9248" y="1993392"/>
            <a:ext cx="3200400" cy="219456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838200"/>
            <a:ext cx="6400800" cy="5181600"/>
          </a:xfrm>
          <a:solidFill>
            <a:schemeClr val="bg2">
              <a:lumMod val="90000"/>
            </a:schemeClr>
          </a:solidFill>
          <a:ln w="76200">
            <a:solidFill>
              <a:schemeClr val="bg1"/>
            </a:solidFill>
            <a:miter lim="800000"/>
          </a:ln>
        </p:spPr>
        <p:txBody>
          <a:bodyPr tIns="36576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9248" y="4255008"/>
            <a:ext cx="3200400" cy="1764792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0FDC-A43D-4B5A-B091-F5339D0144BE}" type="datetime1">
              <a:rPr lang="en-US" smtClean="0"/>
              <a:t>25-Sep-24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FD59D-33F1-4A76-843D-E67207CAF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 userDrawn="1"/>
        </p:nvGrpSpPr>
        <p:grpSpPr>
          <a:xfrm>
            <a:off x="11123612" y="4051301"/>
            <a:ext cx="965215" cy="2807461"/>
            <a:chOff x="11123612" y="4051301"/>
            <a:chExt cx="965215" cy="2807461"/>
          </a:xfrm>
        </p:grpSpPr>
        <p:sp>
          <p:nvSpPr>
            <p:cNvPr id="38" name="Freeform 44"/>
            <p:cNvSpPr>
              <a:spLocks/>
            </p:cNvSpPr>
            <p:nvPr userDrawn="1"/>
          </p:nvSpPr>
          <p:spPr bwMode="auto">
            <a:xfrm flipH="1">
              <a:off x="11669712" y="6858762"/>
              <a:ext cx="15875" cy="0"/>
            </a:xfrm>
            <a:custGeom>
              <a:avLst/>
              <a:gdLst>
                <a:gd name="T0" fmla="*/ 0 w 10"/>
                <a:gd name="T1" fmla="*/ 10 w 10"/>
                <a:gd name="T2" fmla="*/ 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45"/>
            <p:cNvSpPr>
              <a:spLocks noChangeShapeType="1"/>
            </p:cNvSpPr>
            <p:nvPr userDrawn="1"/>
          </p:nvSpPr>
          <p:spPr bwMode="auto">
            <a:xfrm flipH="1">
              <a:off x="11669712" y="6858762"/>
              <a:ext cx="158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6"/>
            <p:cNvSpPr>
              <a:spLocks/>
            </p:cNvSpPr>
            <p:nvPr userDrawn="1"/>
          </p:nvSpPr>
          <p:spPr bwMode="auto">
            <a:xfrm flipH="1">
              <a:off x="11647487" y="5031550"/>
              <a:ext cx="90488" cy="1827212"/>
            </a:xfrm>
            <a:custGeom>
              <a:avLst/>
              <a:gdLst>
                <a:gd name="T0" fmla="*/ 18 w 24"/>
                <a:gd name="T1" fmla="*/ 485 h 485"/>
                <a:gd name="T2" fmla="*/ 24 w 24"/>
                <a:gd name="T3" fmla="*/ 0 h 485"/>
                <a:gd name="T4" fmla="*/ 20 w 24"/>
                <a:gd name="T5" fmla="*/ 0 h 485"/>
                <a:gd name="T6" fmla="*/ 14 w 24"/>
                <a:gd name="T7" fmla="*/ 48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85">
                  <a:moveTo>
                    <a:pt x="18" y="485"/>
                  </a:moveTo>
                  <a:cubicBezTo>
                    <a:pt x="12" y="372"/>
                    <a:pt x="3" y="131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130"/>
                    <a:pt x="9" y="372"/>
                    <a:pt x="14" y="485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7"/>
            <p:cNvSpPr>
              <a:spLocks/>
            </p:cNvSpPr>
            <p:nvPr userDrawn="1"/>
          </p:nvSpPr>
          <p:spPr bwMode="auto">
            <a:xfrm flipH="1">
              <a:off x="11123612" y="4545775"/>
              <a:ext cx="787400" cy="577850"/>
            </a:xfrm>
            <a:custGeom>
              <a:avLst/>
              <a:gdLst>
                <a:gd name="T0" fmla="*/ 36 w 174"/>
                <a:gd name="T1" fmla="*/ 3 h 129"/>
                <a:gd name="T2" fmla="*/ 81 w 174"/>
                <a:gd name="T3" fmla="*/ 30 h 129"/>
                <a:gd name="T4" fmla="*/ 130 w 174"/>
                <a:gd name="T5" fmla="*/ 32 h 129"/>
                <a:gd name="T6" fmla="*/ 55 w 174"/>
                <a:gd name="T7" fmla="*/ 120 h 129"/>
                <a:gd name="T8" fmla="*/ 6 w 174"/>
                <a:gd name="T9" fmla="*/ 66 h 129"/>
                <a:gd name="T10" fmla="*/ 36 w 174"/>
                <a:gd name="T11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29">
                  <a:moveTo>
                    <a:pt x="36" y="3"/>
                  </a:moveTo>
                  <a:cubicBezTo>
                    <a:pt x="61" y="0"/>
                    <a:pt x="75" y="12"/>
                    <a:pt x="81" y="30"/>
                  </a:cubicBezTo>
                  <a:cubicBezTo>
                    <a:pt x="101" y="21"/>
                    <a:pt x="122" y="23"/>
                    <a:pt x="130" y="32"/>
                  </a:cubicBezTo>
                  <a:cubicBezTo>
                    <a:pt x="174" y="81"/>
                    <a:pt x="89" y="129"/>
                    <a:pt x="55" y="120"/>
                  </a:cubicBezTo>
                  <a:cubicBezTo>
                    <a:pt x="40" y="121"/>
                    <a:pt x="12" y="91"/>
                    <a:pt x="6" y="66"/>
                  </a:cubicBezTo>
                  <a:cubicBezTo>
                    <a:pt x="0" y="34"/>
                    <a:pt x="21" y="5"/>
                    <a:pt x="36" y="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8"/>
            <p:cNvSpPr>
              <a:spLocks/>
            </p:cNvSpPr>
            <p:nvPr userDrawn="1"/>
          </p:nvSpPr>
          <p:spPr bwMode="auto">
            <a:xfrm flipH="1">
              <a:off x="11226800" y="4707700"/>
              <a:ext cx="762000" cy="460375"/>
            </a:xfrm>
            <a:custGeom>
              <a:avLst/>
              <a:gdLst>
                <a:gd name="T0" fmla="*/ 4 w 200"/>
                <a:gd name="T1" fmla="*/ 25 h 122"/>
                <a:gd name="T2" fmla="*/ 77 w 200"/>
                <a:gd name="T3" fmla="*/ 97 h 122"/>
                <a:gd name="T4" fmla="*/ 83 w 200"/>
                <a:gd name="T5" fmla="*/ 55 h 122"/>
                <a:gd name="T6" fmla="*/ 112 w 200"/>
                <a:gd name="T7" fmla="*/ 2 h 122"/>
                <a:gd name="T8" fmla="*/ 94 w 200"/>
                <a:gd name="T9" fmla="*/ 101 h 122"/>
                <a:gd name="T10" fmla="*/ 131 w 200"/>
                <a:gd name="T11" fmla="*/ 78 h 122"/>
                <a:gd name="T12" fmla="*/ 191 w 200"/>
                <a:gd name="T13" fmla="*/ 67 h 122"/>
                <a:gd name="T14" fmla="*/ 83 w 200"/>
                <a:gd name="T15" fmla="*/ 115 h 122"/>
                <a:gd name="T16" fmla="*/ 81 w 200"/>
                <a:gd name="T17" fmla="*/ 116 h 122"/>
                <a:gd name="T18" fmla="*/ 79 w 200"/>
                <a:gd name="T19" fmla="*/ 114 h 122"/>
                <a:gd name="T20" fmla="*/ 32 w 200"/>
                <a:gd name="T21" fmla="*/ 79 h 122"/>
                <a:gd name="T22" fmla="*/ 4 w 200"/>
                <a:gd name="T23" fmla="*/ 2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122">
                  <a:moveTo>
                    <a:pt x="4" y="25"/>
                  </a:moveTo>
                  <a:cubicBezTo>
                    <a:pt x="19" y="12"/>
                    <a:pt x="62" y="67"/>
                    <a:pt x="77" y="97"/>
                  </a:cubicBezTo>
                  <a:cubicBezTo>
                    <a:pt x="78" y="84"/>
                    <a:pt x="79" y="68"/>
                    <a:pt x="83" y="55"/>
                  </a:cubicBezTo>
                  <a:cubicBezTo>
                    <a:pt x="91" y="23"/>
                    <a:pt x="106" y="0"/>
                    <a:pt x="112" y="2"/>
                  </a:cubicBezTo>
                  <a:cubicBezTo>
                    <a:pt x="130" y="7"/>
                    <a:pt x="110" y="70"/>
                    <a:pt x="94" y="101"/>
                  </a:cubicBezTo>
                  <a:cubicBezTo>
                    <a:pt x="104" y="93"/>
                    <a:pt x="118" y="84"/>
                    <a:pt x="131" y="78"/>
                  </a:cubicBezTo>
                  <a:cubicBezTo>
                    <a:pt x="161" y="64"/>
                    <a:pt x="189" y="62"/>
                    <a:pt x="191" y="67"/>
                  </a:cubicBezTo>
                  <a:cubicBezTo>
                    <a:pt x="200" y="90"/>
                    <a:pt x="97" y="122"/>
                    <a:pt x="83" y="115"/>
                  </a:cubicBezTo>
                  <a:cubicBezTo>
                    <a:pt x="82" y="116"/>
                    <a:pt x="82" y="116"/>
                    <a:pt x="81" y="116"/>
                  </a:cubicBezTo>
                  <a:cubicBezTo>
                    <a:pt x="80" y="116"/>
                    <a:pt x="80" y="115"/>
                    <a:pt x="79" y="114"/>
                  </a:cubicBezTo>
                  <a:cubicBezTo>
                    <a:pt x="71" y="112"/>
                    <a:pt x="47" y="95"/>
                    <a:pt x="32" y="79"/>
                  </a:cubicBezTo>
                  <a:cubicBezTo>
                    <a:pt x="10" y="54"/>
                    <a:pt x="0" y="29"/>
                    <a:pt x="4" y="2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9"/>
            <p:cNvSpPr>
              <a:spLocks/>
            </p:cNvSpPr>
            <p:nvPr userDrawn="1"/>
          </p:nvSpPr>
          <p:spPr bwMode="auto">
            <a:xfrm flipH="1">
              <a:off x="11399837" y="6011037"/>
              <a:ext cx="604838" cy="466725"/>
            </a:xfrm>
            <a:custGeom>
              <a:avLst/>
              <a:gdLst>
                <a:gd name="T0" fmla="*/ 28 w 159"/>
                <a:gd name="T1" fmla="*/ 9 h 124"/>
                <a:gd name="T2" fmla="*/ 82 w 159"/>
                <a:gd name="T3" fmla="*/ 89 h 124"/>
                <a:gd name="T4" fmla="*/ 159 w 159"/>
                <a:gd name="T5" fmla="*/ 30 h 124"/>
                <a:gd name="T6" fmla="*/ 79 w 159"/>
                <a:gd name="T7" fmla="*/ 107 h 124"/>
                <a:gd name="T8" fmla="*/ 78 w 159"/>
                <a:gd name="T9" fmla="*/ 109 h 124"/>
                <a:gd name="T10" fmla="*/ 28 w 159"/>
                <a:gd name="T11" fmla="*/ 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24">
                  <a:moveTo>
                    <a:pt x="28" y="9"/>
                  </a:moveTo>
                  <a:cubicBezTo>
                    <a:pt x="49" y="16"/>
                    <a:pt x="79" y="60"/>
                    <a:pt x="82" y="89"/>
                  </a:cubicBezTo>
                  <a:cubicBezTo>
                    <a:pt x="102" y="59"/>
                    <a:pt x="159" y="8"/>
                    <a:pt x="159" y="30"/>
                  </a:cubicBezTo>
                  <a:cubicBezTo>
                    <a:pt x="158" y="59"/>
                    <a:pt x="105" y="116"/>
                    <a:pt x="79" y="107"/>
                  </a:cubicBezTo>
                  <a:cubicBezTo>
                    <a:pt x="78" y="108"/>
                    <a:pt x="78" y="108"/>
                    <a:pt x="78" y="109"/>
                  </a:cubicBezTo>
                  <a:cubicBezTo>
                    <a:pt x="65" y="124"/>
                    <a:pt x="0" y="0"/>
                    <a:pt x="28" y="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/>
            <p:cNvSpPr>
              <a:spLocks/>
            </p:cNvSpPr>
            <p:nvPr userDrawn="1"/>
          </p:nvSpPr>
          <p:spPr bwMode="auto">
            <a:xfrm flipH="1">
              <a:off x="11902162" y="4590615"/>
              <a:ext cx="88900" cy="76200"/>
            </a:xfrm>
            <a:custGeom>
              <a:avLst/>
              <a:gdLst>
                <a:gd name="T0" fmla="*/ 16 w 36"/>
                <a:gd name="T1" fmla="*/ 0 h 31"/>
                <a:gd name="T2" fmla="*/ 6 w 36"/>
                <a:gd name="T3" fmla="*/ 4 h 31"/>
                <a:gd name="T4" fmla="*/ 8 w 36"/>
                <a:gd name="T5" fmla="*/ 26 h 31"/>
                <a:gd name="T6" fmla="*/ 20 w 36"/>
                <a:gd name="T7" fmla="*/ 31 h 31"/>
                <a:gd name="T8" fmla="*/ 30 w 36"/>
                <a:gd name="T9" fmla="*/ 27 h 31"/>
                <a:gd name="T10" fmla="*/ 28 w 36"/>
                <a:gd name="T11" fmla="*/ 5 h 31"/>
                <a:gd name="T12" fmla="*/ 16 w 3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16" y="0"/>
                  </a:moveTo>
                  <a:cubicBezTo>
                    <a:pt x="12" y="0"/>
                    <a:pt x="9" y="1"/>
                    <a:pt x="6" y="4"/>
                  </a:cubicBezTo>
                  <a:cubicBezTo>
                    <a:pt x="0" y="9"/>
                    <a:pt x="1" y="19"/>
                    <a:pt x="8" y="26"/>
                  </a:cubicBezTo>
                  <a:cubicBezTo>
                    <a:pt x="11" y="29"/>
                    <a:pt x="16" y="31"/>
                    <a:pt x="20" y="31"/>
                  </a:cubicBezTo>
                  <a:cubicBezTo>
                    <a:pt x="24" y="31"/>
                    <a:pt x="27" y="30"/>
                    <a:pt x="30" y="27"/>
                  </a:cubicBezTo>
                  <a:cubicBezTo>
                    <a:pt x="36" y="21"/>
                    <a:pt x="35" y="11"/>
                    <a:pt x="28" y="5"/>
                  </a:cubicBezTo>
                  <a:cubicBezTo>
                    <a:pt x="25" y="1"/>
                    <a:pt x="20" y="0"/>
                    <a:pt x="16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/>
            <p:cNvSpPr>
              <a:spLocks/>
            </p:cNvSpPr>
            <p:nvPr userDrawn="1"/>
          </p:nvSpPr>
          <p:spPr bwMode="auto">
            <a:xfrm flipH="1">
              <a:off x="11963414" y="4051301"/>
              <a:ext cx="125413" cy="125412"/>
            </a:xfrm>
            <a:custGeom>
              <a:avLst/>
              <a:gdLst>
                <a:gd name="T0" fmla="*/ 51 w 51"/>
                <a:gd name="T1" fmla="*/ 25 h 51"/>
                <a:gd name="T2" fmla="*/ 42 w 51"/>
                <a:gd name="T3" fmla="*/ 20 h 51"/>
                <a:gd name="T4" fmla="*/ 46 w 51"/>
                <a:gd name="T5" fmla="*/ 11 h 51"/>
                <a:gd name="T6" fmla="*/ 39 w 51"/>
                <a:gd name="T7" fmla="*/ 11 h 51"/>
                <a:gd name="T8" fmla="*/ 38 w 51"/>
                <a:gd name="T9" fmla="*/ 4 h 51"/>
                <a:gd name="T10" fmla="*/ 32 w 51"/>
                <a:gd name="T11" fmla="*/ 7 h 51"/>
                <a:gd name="T12" fmla="*/ 28 w 51"/>
                <a:gd name="T13" fmla="*/ 0 h 51"/>
                <a:gd name="T14" fmla="*/ 23 w 51"/>
                <a:gd name="T15" fmla="*/ 5 h 51"/>
                <a:gd name="T16" fmla="*/ 18 w 51"/>
                <a:gd name="T17" fmla="*/ 1 h 51"/>
                <a:gd name="T18" fmla="*/ 16 w 51"/>
                <a:gd name="T19" fmla="*/ 9 h 51"/>
                <a:gd name="T20" fmla="*/ 8 w 51"/>
                <a:gd name="T21" fmla="*/ 7 h 51"/>
                <a:gd name="T22" fmla="*/ 10 w 51"/>
                <a:gd name="T23" fmla="*/ 16 h 51"/>
                <a:gd name="T24" fmla="*/ 1 w 51"/>
                <a:gd name="T25" fmla="*/ 18 h 51"/>
                <a:gd name="T26" fmla="*/ 4 w 51"/>
                <a:gd name="T27" fmla="*/ 22 h 51"/>
                <a:gd name="T28" fmla="*/ 0 w 51"/>
                <a:gd name="T29" fmla="*/ 26 h 51"/>
                <a:gd name="T30" fmla="*/ 9 w 51"/>
                <a:gd name="T31" fmla="*/ 31 h 51"/>
                <a:gd name="T32" fmla="*/ 4 w 51"/>
                <a:gd name="T33" fmla="*/ 40 h 51"/>
                <a:gd name="T34" fmla="*/ 12 w 51"/>
                <a:gd name="T35" fmla="*/ 40 h 51"/>
                <a:gd name="T36" fmla="*/ 12 w 51"/>
                <a:gd name="T37" fmla="*/ 47 h 51"/>
                <a:gd name="T38" fmla="*/ 19 w 51"/>
                <a:gd name="T39" fmla="*/ 44 h 51"/>
                <a:gd name="T40" fmla="*/ 22 w 51"/>
                <a:gd name="T41" fmla="*/ 51 h 51"/>
                <a:gd name="T42" fmla="*/ 27 w 51"/>
                <a:gd name="T43" fmla="*/ 46 h 51"/>
                <a:gd name="T44" fmla="*/ 32 w 51"/>
                <a:gd name="T45" fmla="*/ 50 h 51"/>
                <a:gd name="T46" fmla="*/ 35 w 51"/>
                <a:gd name="T47" fmla="*/ 42 h 51"/>
                <a:gd name="T48" fmla="*/ 43 w 51"/>
                <a:gd name="T49" fmla="*/ 44 h 51"/>
                <a:gd name="T50" fmla="*/ 41 w 51"/>
                <a:gd name="T51" fmla="*/ 36 h 51"/>
                <a:gd name="T52" fmla="*/ 49 w 51"/>
                <a:gd name="T53" fmla="*/ 34 h 51"/>
                <a:gd name="T54" fmla="*/ 46 w 51"/>
                <a:gd name="T55" fmla="*/ 29 h 51"/>
                <a:gd name="T56" fmla="*/ 51 w 51"/>
                <a:gd name="T57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cubicBezTo>
                    <a:pt x="51" y="23"/>
                    <a:pt x="47" y="21"/>
                    <a:pt x="42" y="20"/>
                  </a:cubicBezTo>
                  <a:cubicBezTo>
                    <a:pt x="45" y="16"/>
                    <a:pt x="47" y="13"/>
                    <a:pt x="46" y="11"/>
                  </a:cubicBezTo>
                  <a:cubicBezTo>
                    <a:pt x="45" y="10"/>
                    <a:pt x="42" y="10"/>
                    <a:pt x="39" y="11"/>
                  </a:cubicBezTo>
                  <a:cubicBezTo>
                    <a:pt x="40" y="7"/>
                    <a:pt x="40" y="5"/>
                    <a:pt x="38" y="4"/>
                  </a:cubicBezTo>
                  <a:cubicBezTo>
                    <a:pt x="37" y="3"/>
                    <a:pt x="34" y="4"/>
                    <a:pt x="32" y="7"/>
                  </a:cubicBezTo>
                  <a:cubicBezTo>
                    <a:pt x="31" y="3"/>
                    <a:pt x="30" y="1"/>
                    <a:pt x="28" y="0"/>
                  </a:cubicBezTo>
                  <a:cubicBezTo>
                    <a:pt x="26" y="0"/>
                    <a:pt x="25" y="2"/>
                    <a:pt x="23" y="5"/>
                  </a:cubicBezTo>
                  <a:cubicBezTo>
                    <a:pt x="21" y="2"/>
                    <a:pt x="20" y="1"/>
                    <a:pt x="18" y="1"/>
                  </a:cubicBezTo>
                  <a:cubicBezTo>
                    <a:pt x="16" y="2"/>
                    <a:pt x="16" y="5"/>
                    <a:pt x="16" y="9"/>
                  </a:cubicBezTo>
                  <a:cubicBezTo>
                    <a:pt x="12" y="7"/>
                    <a:pt x="9" y="6"/>
                    <a:pt x="8" y="7"/>
                  </a:cubicBezTo>
                  <a:cubicBezTo>
                    <a:pt x="7" y="8"/>
                    <a:pt x="7" y="12"/>
                    <a:pt x="10" y="16"/>
                  </a:cubicBezTo>
                  <a:cubicBezTo>
                    <a:pt x="5" y="15"/>
                    <a:pt x="2" y="16"/>
                    <a:pt x="1" y="18"/>
                  </a:cubicBezTo>
                  <a:cubicBezTo>
                    <a:pt x="1" y="19"/>
                    <a:pt x="2" y="21"/>
                    <a:pt x="4" y="22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0" y="28"/>
                    <a:pt x="3" y="30"/>
                    <a:pt x="9" y="31"/>
                  </a:cubicBezTo>
                  <a:cubicBezTo>
                    <a:pt x="5" y="35"/>
                    <a:pt x="3" y="38"/>
                    <a:pt x="4" y="40"/>
                  </a:cubicBezTo>
                  <a:cubicBezTo>
                    <a:pt x="5" y="41"/>
                    <a:pt x="8" y="41"/>
                    <a:pt x="12" y="40"/>
                  </a:cubicBezTo>
                  <a:cubicBezTo>
                    <a:pt x="11" y="44"/>
                    <a:pt x="11" y="47"/>
                    <a:pt x="12" y="47"/>
                  </a:cubicBezTo>
                  <a:cubicBezTo>
                    <a:pt x="13" y="48"/>
                    <a:pt x="16" y="47"/>
                    <a:pt x="19" y="44"/>
                  </a:cubicBezTo>
                  <a:cubicBezTo>
                    <a:pt x="20" y="48"/>
                    <a:pt x="21" y="51"/>
                    <a:pt x="22" y="51"/>
                  </a:cubicBezTo>
                  <a:cubicBezTo>
                    <a:pt x="24" y="51"/>
                    <a:pt x="26" y="49"/>
                    <a:pt x="27" y="46"/>
                  </a:cubicBezTo>
                  <a:cubicBezTo>
                    <a:pt x="29" y="49"/>
                    <a:pt x="31" y="50"/>
                    <a:pt x="32" y="50"/>
                  </a:cubicBezTo>
                  <a:cubicBezTo>
                    <a:pt x="34" y="49"/>
                    <a:pt x="35" y="47"/>
                    <a:pt x="35" y="42"/>
                  </a:cubicBezTo>
                  <a:cubicBezTo>
                    <a:pt x="38" y="44"/>
                    <a:pt x="41" y="45"/>
                    <a:pt x="43" y="44"/>
                  </a:cubicBezTo>
                  <a:cubicBezTo>
                    <a:pt x="44" y="43"/>
                    <a:pt x="43" y="40"/>
                    <a:pt x="41" y="36"/>
                  </a:cubicBezTo>
                  <a:cubicBezTo>
                    <a:pt x="46" y="36"/>
                    <a:pt x="49" y="35"/>
                    <a:pt x="49" y="34"/>
                  </a:cubicBezTo>
                  <a:cubicBezTo>
                    <a:pt x="50" y="32"/>
                    <a:pt x="49" y="31"/>
                    <a:pt x="46" y="29"/>
                  </a:cubicBezTo>
                  <a:cubicBezTo>
                    <a:pt x="49" y="28"/>
                    <a:pt x="51" y="26"/>
                    <a:pt x="51" y="2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"/>
            <p:cNvSpPr>
              <a:spLocks/>
            </p:cNvSpPr>
            <p:nvPr userDrawn="1"/>
          </p:nvSpPr>
          <p:spPr bwMode="auto">
            <a:xfrm flipH="1">
              <a:off x="11836637" y="5670550"/>
              <a:ext cx="154425" cy="154425"/>
            </a:xfrm>
            <a:custGeom>
              <a:avLst/>
              <a:gdLst>
                <a:gd name="T0" fmla="*/ 129 w 129"/>
                <a:gd name="T1" fmla="*/ 75 h 130"/>
                <a:gd name="T2" fmla="*/ 119 w 129"/>
                <a:gd name="T3" fmla="*/ 64 h 130"/>
                <a:gd name="T4" fmla="*/ 128 w 129"/>
                <a:gd name="T5" fmla="*/ 53 h 130"/>
                <a:gd name="T6" fmla="*/ 103 w 129"/>
                <a:gd name="T7" fmla="*/ 45 h 130"/>
                <a:gd name="T8" fmla="*/ 111 w 129"/>
                <a:gd name="T9" fmla="*/ 20 h 130"/>
                <a:gd name="T10" fmla="*/ 93 w 129"/>
                <a:gd name="T11" fmla="*/ 23 h 130"/>
                <a:gd name="T12" fmla="*/ 88 w 129"/>
                <a:gd name="T13" fmla="*/ 5 h 130"/>
                <a:gd name="T14" fmla="*/ 72 w 129"/>
                <a:gd name="T15" fmla="*/ 16 h 130"/>
                <a:gd name="T16" fmla="*/ 61 w 129"/>
                <a:gd name="T17" fmla="*/ 1 h 130"/>
                <a:gd name="T18" fmla="*/ 51 w 129"/>
                <a:gd name="T19" fmla="*/ 15 h 130"/>
                <a:gd name="T20" fmla="*/ 36 w 129"/>
                <a:gd name="T21" fmla="*/ 7 h 130"/>
                <a:gd name="T22" fmla="*/ 33 w 129"/>
                <a:gd name="T23" fmla="*/ 28 h 130"/>
                <a:gd name="T24" fmla="*/ 13 w 129"/>
                <a:gd name="T25" fmla="*/ 26 h 130"/>
                <a:gd name="T26" fmla="*/ 21 w 129"/>
                <a:gd name="T27" fmla="*/ 47 h 130"/>
                <a:gd name="T28" fmla="*/ 0 w 129"/>
                <a:gd name="T29" fmla="*/ 56 h 130"/>
                <a:gd name="T30" fmla="*/ 10 w 129"/>
                <a:gd name="T31" fmla="*/ 67 h 130"/>
                <a:gd name="T32" fmla="*/ 1 w 129"/>
                <a:gd name="T33" fmla="*/ 78 h 130"/>
                <a:gd name="T34" fmla="*/ 26 w 129"/>
                <a:gd name="T35" fmla="*/ 86 h 130"/>
                <a:gd name="T36" fmla="*/ 18 w 129"/>
                <a:gd name="T37" fmla="*/ 111 h 130"/>
                <a:gd name="T38" fmla="*/ 36 w 129"/>
                <a:gd name="T39" fmla="*/ 108 h 130"/>
                <a:gd name="T40" fmla="*/ 41 w 129"/>
                <a:gd name="T41" fmla="*/ 126 h 130"/>
                <a:gd name="T42" fmla="*/ 57 w 129"/>
                <a:gd name="T43" fmla="*/ 115 h 130"/>
                <a:gd name="T44" fmla="*/ 69 w 129"/>
                <a:gd name="T45" fmla="*/ 130 h 130"/>
                <a:gd name="T46" fmla="*/ 78 w 129"/>
                <a:gd name="T47" fmla="*/ 116 h 130"/>
                <a:gd name="T48" fmla="*/ 93 w 129"/>
                <a:gd name="T49" fmla="*/ 124 h 130"/>
                <a:gd name="T50" fmla="*/ 96 w 129"/>
                <a:gd name="T51" fmla="*/ 103 h 130"/>
                <a:gd name="T52" fmla="*/ 116 w 129"/>
                <a:gd name="T53" fmla="*/ 104 h 130"/>
                <a:gd name="T54" fmla="*/ 108 w 129"/>
                <a:gd name="T55" fmla="*/ 84 h 130"/>
                <a:gd name="T56" fmla="*/ 129 w 129"/>
                <a:gd name="T57" fmla="*/ 7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30">
                  <a:moveTo>
                    <a:pt x="129" y="75"/>
                  </a:moveTo>
                  <a:cubicBezTo>
                    <a:pt x="129" y="71"/>
                    <a:pt x="126" y="68"/>
                    <a:pt x="119" y="64"/>
                  </a:cubicBezTo>
                  <a:cubicBezTo>
                    <a:pt x="126" y="60"/>
                    <a:pt x="129" y="56"/>
                    <a:pt x="128" y="53"/>
                  </a:cubicBezTo>
                  <a:cubicBezTo>
                    <a:pt x="127" y="48"/>
                    <a:pt x="118" y="45"/>
                    <a:pt x="103" y="45"/>
                  </a:cubicBezTo>
                  <a:cubicBezTo>
                    <a:pt x="111" y="33"/>
                    <a:pt x="114" y="23"/>
                    <a:pt x="111" y="20"/>
                  </a:cubicBezTo>
                  <a:cubicBezTo>
                    <a:pt x="108" y="17"/>
                    <a:pt x="101" y="18"/>
                    <a:pt x="93" y="23"/>
                  </a:cubicBezTo>
                  <a:cubicBezTo>
                    <a:pt x="93" y="13"/>
                    <a:pt x="92" y="6"/>
                    <a:pt x="88" y="5"/>
                  </a:cubicBezTo>
                  <a:cubicBezTo>
                    <a:pt x="84" y="3"/>
                    <a:pt x="79" y="8"/>
                    <a:pt x="72" y="16"/>
                  </a:cubicBezTo>
                  <a:cubicBezTo>
                    <a:pt x="69" y="6"/>
                    <a:pt x="65" y="0"/>
                    <a:pt x="61" y="1"/>
                  </a:cubicBezTo>
                  <a:cubicBezTo>
                    <a:pt x="57" y="1"/>
                    <a:pt x="53" y="6"/>
                    <a:pt x="51" y="15"/>
                  </a:cubicBezTo>
                  <a:cubicBezTo>
                    <a:pt x="45" y="8"/>
                    <a:pt x="39" y="5"/>
                    <a:pt x="36" y="7"/>
                  </a:cubicBezTo>
                  <a:cubicBezTo>
                    <a:pt x="32" y="9"/>
                    <a:pt x="31" y="17"/>
                    <a:pt x="33" y="28"/>
                  </a:cubicBezTo>
                  <a:cubicBezTo>
                    <a:pt x="23" y="24"/>
                    <a:pt x="16" y="23"/>
                    <a:pt x="13" y="26"/>
                  </a:cubicBezTo>
                  <a:cubicBezTo>
                    <a:pt x="10" y="30"/>
                    <a:pt x="13" y="38"/>
                    <a:pt x="21" y="47"/>
                  </a:cubicBezTo>
                  <a:cubicBezTo>
                    <a:pt x="9" y="48"/>
                    <a:pt x="1" y="51"/>
                    <a:pt x="0" y="56"/>
                  </a:cubicBezTo>
                  <a:cubicBezTo>
                    <a:pt x="0" y="59"/>
                    <a:pt x="3" y="63"/>
                    <a:pt x="10" y="67"/>
                  </a:cubicBezTo>
                  <a:cubicBezTo>
                    <a:pt x="4" y="70"/>
                    <a:pt x="0" y="74"/>
                    <a:pt x="1" y="78"/>
                  </a:cubicBezTo>
                  <a:cubicBezTo>
                    <a:pt x="2" y="83"/>
                    <a:pt x="11" y="85"/>
                    <a:pt x="26" y="86"/>
                  </a:cubicBezTo>
                  <a:cubicBezTo>
                    <a:pt x="18" y="98"/>
                    <a:pt x="15" y="107"/>
                    <a:pt x="18" y="111"/>
                  </a:cubicBezTo>
                  <a:cubicBezTo>
                    <a:pt x="21" y="114"/>
                    <a:pt x="28" y="112"/>
                    <a:pt x="36" y="108"/>
                  </a:cubicBezTo>
                  <a:cubicBezTo>
                    <a:pt x="36" y="118"/>
                    <a:pt x="37" y="124"/>
                    <a:pt x="41" y="126"/>
                  </a:cubicBezTo>
                  <a:cubicBezTo>
                    <a:pt x="45" y="127"/>
                    <a:pt x="51" y="123"/>
                    <a:pt x="57" y="115"/>
                  </a:cubicBezTo>
                  <a:cubicBezTo>
                    <a:pt x="60" y="125"/>
                    <a:pt x="64" y="130"/>
                    <a:pt x="69" y="130"/>
                  </a:cubicBezTo>
                  <a:cubicBezTo>
                    <a:pt x="72" y="130"/>
                    <a:pt x="76" y="124"/>
                    <a:pt x="78" y="116"/>
                  </a:cubicBezTo>
                  <a:cubicBezTo>
                    <a:pt x="84" y="122"/>
                    <a:pt x="90" y="125"/>
                    <a:pt x="93" y="124"/>
                  </a:cubicBezTo>
                  <a:cubicBezTo>
                    <a:pt x="97" y="122"/>
                    <a:pt x="98" y="114"/>
                    <a:pt x="96" y="103"/>
                  </a:cubicBezTo>
                  <a:cubicBezTo>
                    <a:pt x="106" y="107"/>
                    <a:pt x="114" y="108"/>
                    <a:pt x="116" y="104"/>
                  </a:cubicBezTo>
                  <a:cubicBezTo>
                    <a:pt x="119" y="101"/>
                    <a:pt x="116" y="93"/>
                    <a:pt x="108" y="84"/>
                  </a:cubicBezTo>
                  <a:cubicBezTo>
                    <a:pt x="120" y="82"/>
                    <a:pt x="128" y="79"/>
                    <a:pt x="129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44450" y="1370013"/>
            <a:ext cx="1198563" cy="5487987"/>
            <a:chOff x="44450" y="1370013"/>
            <a:chExt cx="1198563" cy="5487987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 flipH="1">
              <a:off x="277813" y="6858000"/>
              <a:ext cx="12700" cy="0"/>
            </a:xfrm>
            <a:custGeom>
              <a:avLst/>
              <a:gdLst>
                <a:gd name="T0" fmla="*/ 8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 userDrawn="1"/>
          </p:nvSpPr>
          <p:spPr bwMode="auto">
            <a:xfrm>
              <a:off x="277813" y="6858000"/>
              <a:ext cx="127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 flipH="1">
              <a:off x="117475" y="5873750"/>
              <a:ext cx="173038" cy="984250"/>
            </a:xfrm>
            <a:custGeom>
              <a:avLst/>
              <a:gdLst>
                <a:gd name="T0" fmla="*/ 0 w 70"/>
                <a:gd name="T1" fmla="*/ 402 h 402"/>
                <a:gd name="T2" fmla="*/ 0 w 70"/>
                <a:gd name="T3" fmla="*/ 1 h 402"/>
                <a:gd name="T4" fmla="*/ 4 w 70"/>
                <a:gd name="T5" fmla="*/ 0 h 402"/>
                <a:gd name="T6" fmla="*/ 5 w 70"/>
                <a:gd name="T7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402">
                  <a:moveTo>
                    <a:pt x="0" y="402"/>
                  </a:moveTo>
                  <a:cubicBezTo>
                    <a:pt x="66" y="232"/>
                    <a:pt x="1" y="4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2"/>
                    <a:pt x="70" y="231"/>
                    <a:pt x="5" y="40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 flipH="1">
              <a:off x="79375" y="3760788"/>
              <a:ext cx="87313" cy="76200"/>
            </a:xfrm>
            <a:custGeom>
              <a:avLst/>
              <a:gdLst>
                <a:gd name="T0" fmla="*/ 21 w 36"/>
                <a:gd name="T1" fmla="*/ 29 h 31"/>
                <a:gd name="T2" fmla="*/ 1 w 36"/>
                <a:gd name="T3" fmla="*/ 19 h 31"/>
                <a:gd name="T4" fmla="*/ 16 w 36"/>
                <a:gd name="T5" fmla="*/ 2 h 31"/>
                <a:gd name="T6" fmla="*/ 35 w 36"/>
                <a:gd name="T7" fmla="*/ 13 h 31"/>
                <a:gd name="T8" fmla="*/ 21 w 36"/>
                <a:gd name="T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21" y="29"/>
                  </a:moveTo>
                  <a:cubicBezTo>
                    <a:pt x="11" y="31"/>
                    <a:pt x="3" y="26"/>
                    <a:pt x="1" y="19"/>
                  </a:cubicBezTo>
                  <a:cubicBezTo>
                    <a:pt x="0" y="11"/>
                    <a:pt x="7" y="4"/>
                    <a:pt x="16" y="2"/>
                  </a:cubicBezTo>
                  <a:cubicBezTo>
                    <a:pt x="25" y="0"/>
                    <a:pt x="34" y="5"/>
                    <a:pt x="35" y="13"/>
                  </a:cubicBezTo>
                  <a:cubicBezTo>
                    <a:pt x="36" y="20"/>
                    <a:pt x="30" y="28"/>
                    <a:pt x="21" y="2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 flipH="1">
              <a:off x="241300" y="4100513"/>
              <a:ext cx="88900" cy="76200"/>
            </a:xfrm>
            <a:custGeom>
              <a:avLst/>
              <a:gdLst>
                <a:gd name="T0" fmla="*/ 16 w 36"/>
                <a:gd name="T1" fmla="*/ 0 h 31"/>
                <a:gd name="T2" fmla="*/ 6 w 36"/>
                <a:gd name="T3" fmla="*/ 4 h 31"/>
                <a:gd name="T4" fmla="*/ 8 w 36"/>
                <a:gd name="T5" fmla="*/ 26 h 31"/>
                <a:gd name="T6" fmla="*/ 20 w 36"/>
                <a:gd name="T7" fmla="*/ 31 h 31"/>
                <a:gd name="T8" fmla="*/ 30 w 36"/>
                <a:gd name="T9" fmla="*/ 27 h 31"/>
                <a:gd name="T10" fmla="*/ 28 w 36"/>
                <a:gd name="T11" fmla="*/ 5 h 31"/>
                <a:gd name="T12" fmla="*/ 16 w 3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16" y="0"/>
                  </a:moveTo>
                  <a:cubicBezTo>
                    <a:pt x="12" y="0"/>
                    <a:pt x="9" y="1"/>
                    <a:pt x="6" y="4"/>
                  </a:cubicBezTo>
                  <a:cubicBezTo>
                    <a:pt x="0" y="9"/>
                    <a:pt x="1" y="19"/>
                    <a:pt x="8" y="26"/>
                  </a:cubicBezTo>
                  <a:cubicBezTo>
                    <a:pt x="11" y="29"/>
                    <a:pt x="16" y="31"/>
                    <a:pt x="20" y="31"/>
                  </a:cubicBezTo>
                  <a:cubicBezTo>
                    <a:pt x="24" y="31"/>
                    <a:pt x="27" y="30"/>
                    <a:pt x="30" y="27"/>
                  </a:cubicBezTo>
                  <a:cubicBezTo>
                    <a:pt x="36" y="21"/>
                    <a:pt x="35" y="11"/>
                    <a:pt x="28" y="5"/>
                  </a:cubicBezTo>
                  <a:cubicBezTo>
                    <a:pt x="25" y="1"/>
                    <a:pt x="20" y="0"/>
                    <a:pt x="1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 flipH="1">
              <a:off x="762001" y="4652963"/>
              <a:ext cx="88900" cy="85725"/>
            </a:xfrm>
            <a:custGeom>
              <a:avLst/>
              <a:gdLst>
                <a:gd name="T0" fmla="*/ 28 w 36"/>
                <a:gd name="T1" fmla="*/ 7 h 35"/>
                <a:gd name="T2" fmla="*/ 30 w 36"/>
                <a:gd name="T3" fmla="*/ 29 h 35"/>
                <a:gd name="T4" fmla="*/ 8 w 36"/>
                <a:gd name="T5" fmla="*/ 27 h 35"/>
                <a:gd name="T6" fmla="*/ 6 w 36"/>
                <a:gd name="T7" fmla="*/ 5 h 35"/>
                <a:gd name="T8" fmla="*/ 28 w 36"/>
                <a:gd name="T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28" y="7"/>
                  </a:moveTo>
                  <a:cubicBezTo>
                    <a:pt x="35" y="13"/>
                    <a:pt x="36" y="23"/>
                    <a:pt x="30" y="29"/>
                  </a:cubicBezTo>
                  <a:cubicBezTo>
                    <a:pt x="24" y="35"/>
                    <a:pt x="14" y="34"/>
                    <a:pt x="8" y="27"/>
                  </a:cubicBezTo>
                  <a:cubicBezTo>
                    <a:pt x="1" y="21"/>
                    <a:pt x="0" y="11"/>
                    <a:pt x="6" y="5"/>
                  </a:cubicBezTo>
                  <a:cubicBezTo>
                    <a:pt x="12" y="0"/>
                    <a:pt x="22" y="0"/>
                    <a:pt x="2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 flipH="1">
              <a:off x="312738" y="2260600"/>
              <a:ext cx="730251" cy="4597400"/>
            </a:xfrm>
            <a:custGeom>
              <a:avLst/>
              <a:gdLst>
                <a:gd name="T0" fmla="*/ 171 w 297"/>
                <a:gd name="T1" fmla="*/ 0 h 1879"/>
                <a:gd name="T2" fmla="*/ 168 w 297"/>
                <a:gd name="T3" fmla="*/ 3 h 1879"/>
                <a:gd name="T4" fmla="*/ 264 w 297"/>
                <a:gd name="T5" fmla="*/ 422 h 1879"/>
                <a:gd name="T6" fmla="*/ 222 w 297"/>
                <a:gd name="T7" fmla="*/ 365 h 1879"/>
                <a:gd name="T8" fmla="*/ 219 w 297"/>
                <a:gd name="T9" fmla="*/ 368 h 1879"/>
                <a:gd name="T10" fmla="*/ 264 w 297"/>
                <a:gd name="T11" fmla="*/ 428 h 1879"/>
                <a:gd name="T12" fmla="*/ 264 w 297"/>
                <a:gd name="T13" fmla="*/ 428 h 1879"/>
                <a:gd name="T14" fmla="*/ 232 w 297"/>
                <a:gd name="T15" fmla="*/ 984 h 1879"/>
                <a:gd name="T16" fmla="*/ 0 w 297"/>
                <a:gd name="T17" fmla="*/ 1879 h 1879"/>
                <a:gd name="T18" fmla="*/ 5 w 297"/>
                <a:gd name="T19" fmla="*/ 1879 h 1879"/>
                <a:gd name="T20" fmla="*/ 236 w 297"/>
                <a:gd name="T21" fmla="*/ 985 h 1879"/>
                <a:gd name="T22" fmla="*/ 171 w 297"/>
                <a:gd name="T23" fmla="*/ 0 h 1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7" h="1879">
                  <a:moveTo>
                    <a:pt x="171" y="0"/>
                  </a:moveTo>
                  <a:cubicBezTo>
                    <a:pt x="168" y="3"/>
                    <a:pt x="168" y="3"/>
                    <a:pt x="168" y="3"/>
                  </a:cubicBezTo>
                  <a:cubicBezTo>
                    <a:pt x="225" y="70"/>
                    <a:pt x="258" y="217"/>
                    <a:pt x="264" y="422"/>
                  </a:cubicBezTo>
                  <a:cubicBezTo>
                    <a:pt x="222" y="365"/>
                    <a:pt x="222" y="365"/>
                    <a:pt x="222" y="365"/>
                  </a:cubicBezTo>
                  <a:cubicBezTo>
                    <a:pt x="219" y="368"/>
                    <a:pt x="219" y="368"/>
                    <a:pt x="219" y="368"/>
                  </a:cubicBezTo>
                  <a:cubicBezTo>
                    <a:pt x="264" y="428"/>
                    <a:pt x="264" y="428"/>
                    <a:pt x="264" y="428"/>
                  </a:cubicBezTo>
                  <a:cubicBezTo>
                    <a:pt x="264" y="428"/>
                    <a:pt x="264" y="428"/>
                    <a:pt x="264" y="428"/>
                  </a:cubicBezTo>
                  <a:cubicBezTo>
                    <a:pt x="269" y="583"/>
                    <a:pt x="258" y="772"/>
                    <a:pt x="232" y="984"/>
                  </a:cubicBezTo>
                  <a:cubicBezTo>
                    <a:pt x="181" y="1404"/>
                    <a:pt x="83" y="1780"/>
                    <a:pt x="0" y="1879"/>
                  </a:cubicBezTo>
                  <a:cubicBezTo>
                    <a:pt x="5" y="1879"/>
                    <a:pt x="5" y="1879"/>
                    <a:pt x="5" y="1879"/>
                  </a:cubicBezTo>
                  <a:cubicBezTo>
                    <a:pt x="88" y="1775"/>
                    <a:pt x="185" y="1401"/>
                    <a:pt x="236" y="985"/>
                  </a:cubicBezTo>
                  <a:cubicBezTo>
                    <a:pt x="297" y="487"/>
                    <a:pt x="273" y="119"/>
                    <a:pt x="1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 flipH="1">
              <a:off x="273050" y="6858000"/>
              <a:ext cx="9525" cy="0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 userDrawn="1"/>
          </p:nvSpPr>
          <p:spPr bwMode="auto">
            <a:xfrm>
              <a:off x="273050" y="6858000"/>
              <a:ext cx="952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 flipH="1">
              <a:off x="273050" y="3594100"/>
              <a:ext cx="554038" cy="3263900"/>
            </a:xfrm>
            <a:custGeom>
              <a:avLst/>
              <a:gdLst>
                <a:gd name="T0" fmla="*/ 221 w 225"/>
                <a:gd name="T1" fmla="*/ 1334 h 1334"/>
                <a:gd name="T2" fmla="*/ 145 w 225"/>
                <a:gd name="T3" fmla="*/ 843 h 1334"/>
                <a:gd name="T4" fmla="*/ 0 w 225"/>
                <a:gd name="T5" fmla="*/ 1 h 1334"/>
                <a:gd name="T6" fmla="*/ 4 w 225"/>
                <a:gd name="T7" fmla="*/ 0 h 1334"/>
                <a:gd name="T8" fmla="*/ 149 w 225"/>
                <a:gd name="T9" fmla="*/ 842 h 1334"/>
                <a:gd name="T10" fmla="*/ 225 w 225"/>
                <a:gd name="T11" fmla="*/ 1334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1334">
                  <a:moveTo>
                    <a:pt x="221" y="1334"/>
                  </a:moveTo>
                  <a:cubicBezTo>
                    <a:pt x="200" y="1243"/>
                    <a:pt x="174" y="1055"/>
                    <a:pt x="145" y="843"/>
                  </a:cubicBezTo>
                  <a:cubicBezTo>
                    <a:pt x="101" y="518"/>
                    <a:pt x="52" y="149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5" y="148"/>
                    <a:pt x="105" y="517"/>
                    <a:pt x="149" y="842"/>
                  </a:cubicBezTo>
                  <a:cubicBezTo>
                    <a:pt x="178" y="1055"/>
                    <a:pt x="204" y="1244"/>
                    <a:pt x="225" y="133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 flipH="1">
              <a:off x="133350" y="3444875"/>
              <a:ext cx="125413" cy="125412"/>
            </a:xfrm>
            <a:custGeom>
              <a:avLst/>
              <a:gdLst>
                <a:gd name="T0" fmla="*/ 51 w 51"/>
                <a:gd name="T1" fmla="*/ 25 h 51"/>
                <a:gd name="T2" fmla="*/ 42 w 51"/>
                <a:gd name="T3" fmla="*/ 20 h 51"/>
                <a:gd name="T4" fmla="*/ 46 w 51"/>
                <a:gd name="T5" fmla="*/ 11 h 51"/>
                <a:gd name="T6" fmla="*/ 39 w 51"/>
                <a:gd name="T7" fmla="*/ 11 h 51"/>
                <a:gd name="T8" fmla="*/ 38 w 51"/>
                <a:gd name="T9" fmla="*/ 4 h 51"/>
                <a:gd name="T10" fmla="*/ 32 w 51"/>
                <a:gd name="T11" fmla="*/ 7 h 51"/>
                <a:gd name="T12" fmla="*/ 28 w 51"/>
                <a:gd name="T13" fmla="*/ 0 h 51"/>
                <a:gd name="T14" fmla="*/ 23 w 51"/>
                <a:gd name="T15" fmla="*/ 5 h 51"/>
                <a:gd name="T16" fmla="*/ 18 w 51"/>
                <a:gd name="T17" fmla="*/ 1 h 51"/>
                <a:gd name="T18" fmla="*/ 16 w 51"/>
                <a:gd name="T19" fmla="*/ 9 h 51"/>
                <a:gd name="T20" fmla="*/ 8 w 51"/>
                <a:gd name="T21" fmla="*/ 7 h 51"/>
                <a:gd name="T22" fmla="*/ 10 w 51"/>
                <a:gd name="T23" fmla="*/ 16 h 51"/>
                <a:gd name="T24" fmla="*/ 1 w 51"/>
                <a:gd name="T25" fmla="*/ 18 h 51"/>
                <a:gd name="T26" fmla="*/ 4 w 51"/>
                <a:gd name="T27" fmla="*/ 22 h 51"/>
                <a:gd name="T28" fmla="*/ 0 w 51"/>
                <a:gd name="T29" fmla="*/ 26 h 51"/>
                <a:gd name="T30" fmla="*/ 9 w 51"/>
                <a:gd name="T31" fmla="*/ 31 h 51"/>
                <a:gd name="T32" fmla="*/ 4 w 51"/>
                <a:gd name="T33" fmla="*/ 40 h 51"/>
                <a:gd name="T34" fmla="*/ 12 w 51"/>
                <a:gd name="T35" fmla="*/ 40 h 51"/>
                <a:gd name="T36" fmla="*/ 12 w 51"/>
                <a:gd name="T37" fmla="*/ 47 h 51"/>
                <a:gd name="T38" fmla="*/ 19 w 51"/>
                <a:gd name="T39" fmla="*/ 44 h 51"/>
                <a:gd name="T40" fmla="*/ 22 w 51"/>
                <a:gd name="T41" fmla="*/ 51 h 51"/>
                <a:gd name="T42" fmla="*/ 27 w 51"/>
                <a:gd name="T43" fmla="*/ 46 h 51"/>
                <a:gd name="T44" fmla="*/ 32 w 51"/>
                <a:gd name="T45" fmla="*/ 50 h 51"/>
                <a:gd name="T46" fmla="*/ 35 w 51"/>
                <a:gd name="T47" fmla="*/ 42 h 51"/>
                <a:gd name="T48" fmla="*/ 43 w 51"/>
                <a:gd name="T49" fmla="*/ 44 h 51"/>
                <a:gd name="T50" fmla="*/ 41 w 51"/>
                <a:gd name="T51" fmla="*/ 36 h 51"/>
                <a:gd name="T52" fmla="*/ 49 w 51"/>
                <a:gd name="T53" fmla="*/ 34 h 51"/>
                <a:gd name="T54" fmla="*/ 46 w 51"/>
                <a:gd name="T55" fmla="*/ 29 h 51"/>
                <a:gd name="T56" fmla="*/ 51 w 51"/>
                <a:gd name="T57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cubicBezTo>
                    <a:pt x="51" y="23"/>
                    <a:pt x="47" y="21"/>
                    <a:pt x="42" y="20"/>
                  </a:cubicBezTo>
                  <a:cubicBezTo>
                    <a:pt x="45" y="16"/>
                    <a:pt x="47" y="13"/>
                    <a:pt x="46" y="11"/>
                  </a:cubicBezTo>
                  <a:cubicBezTo>
                    <a:pt x="45" y="10"/>
                    <a:pt x="42" y="10"/>
                    <a:pt x="39" y="11"/>
                  </a:cubicBezTo>
                  <a:cubicBezTo>
                    <a:pt x="40" y="7"/>
                    <a:pt x="40" y="5"/>
                    <a:pt x="38" y="4"/>
                  </a:cubicBezTo>
                  <a:cubicBezTo>
                    <a:pt x="37" y="3"/>
                    <a:pt x="34" y="4"/>
                    <a:pt x="32" y="7"/>
                  </a:cubicBezTo>
                  <a:cubicBezTo>
                    <a:pt x="31" y="3"/>
                    <a:pt x="30" y="1"/>
                    <a:pt x="28" y="0"/>
                  </a:cubicBezTo>
                  <a:cubicBezTo>
                    <a:pt x="26" y="0"/>
                    <a:pt x="25" y="2"/>
                    <a:pt x="23" y="5"/>
                  </a:cubicBezTo>
                  <a:cubicBezTo>
                    <a:pt x="21" y="2"/>
                    <a:pt x="20" y="1"/>
                    <a:pt x="18" y="1"/>
                  </a:cubicBezTo>
                  <a:cubicBezTo>
                    <a:pt x="16" y="2"/>
                    <a:pt x="16" y="5"/>
                    <a:pt x="16" y="9"/>
                  </a:cubicBezTo>
                  <a:cubicBezTo>
                    <a:pt x="12" y="7"/>
                    <a:pt x="9" y="6"/>
                    <a:pt x="8" y="7"/>
                  </a:cubicBezTo>
                  <a:cubicBezTo>
                    <a:pt x="7" y="8"/>
                    <a:pt x="7" y="12"/>
                    <a:pt x="10" y="16"/>
                  </a:cubicBezTo>
                  <a:cubicBezTo>
                    <a:pt x="5" y="15"/>
                    <a:pt x="2" y="16"/>
                    <a:pt x="1" y="18"/>
                  </a:cubicBezTo>
                  <a:cubicBezTo>
                    <a:pt x="1" y="19"/>
                    <a:pt x="2" y="21"/>
                    <a:pt x="4" y="22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0" y="28"/>
                    <a:pt x="3" y="30"/>
                    <a:pt x="9" y="31"/>
                  </a:cubicBezTo>
                  <a:cubicBezTo>
                    <a:pt x="5" y="35"/>
                    <a:pt x="3" y="38"/>
                    <a:pt x="4" y="40"/>
                  </a:cubicBezTo>
                  <a:cubicBezTo>
                    <a:pt x="5" y="41"/>
                    <a:pt x="8" y="41"/>
                    <a:pt x="12" y="40"/>
                  </a:cubicBezTo>
                  <a:cubicBezTo>
                    <a:pt x="11" y="44"/>
                    <a:pt x="11" y="47"/>
                    <a:pt x="12" y="47"/>
                  </a:cubicBezTo>
                  <a:cubicBezTo>
                    <a:pt x="13" y="48"/>
                    <a:pt x="16" y="47"/>
                    <a:pt x="19" y="44"/>
                  </a:cubicBezTo>
                  <a:cubicBezTo>
                    <a:pt x="20" y="48"/>
                    <a:pt x="21" y="51"/>
                    <a:pt x="22" y="51"/>
                  </a:cubicBezTo>
                  <a:cubicBezTo>
                    <a:pt x="24" y="51"/>
                    <a:pt x="26" y="49"/>
                    <a:pt x="27" y="46"/>
                  </a:cubicBezTo>
                  <a:cubicBezTo>
                    <a:pt x="29" y="49"/>
                    <a:pt x="31" y="50"/>
                    <a:pt x="32" y="50"/>
                  </a:cubicBezTo>
                  <a:cubicBezTo>
                    <a:pt x="34" y="49"/>
                    <a:pt x="35" y="47"/>
                    <a:pt x="35" y="42"/>
                  </a:cubicBezTo>
                  <a:cubicBezTo>
                    <a:pt x="38" y="44"/>
                    <a:pt x="41" y="45"/>
                    <a:pt x="43" y="44"/>
                  </a:cubicBezTo>
                  <a:cubicBezTo>
                    <a:pt x="44" y="43"/>
                    <a:pt x="43" y="40"/>
                    <a:pt x="41" y="36"/>
                  </a:cubicBezTo>
                  <a:cubicBezTo>
                    <a:pt x="46" y="36"/>
                    <a:pt x="49" y="35"/>
                    <a:pt x="49" y="34"/>
                  </a:cubicBezTo>
                  <a:cubicBezTo>
                    <a:pt x="50" y="32"/>
                    <a:pt x="49" y="31"/>
                    <a:pt x="46" y="29"/>
                  </a:cubicBezTo>
                  <a:cubicBezTo>
                    <a:pt x="49" y="28"/>
                    <a:pt x="51" y="26"/>
                    <a:pt x="5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 flipH="1">
              <a:off x="936626" y="4335463"/>
              <a:ext cx="133350" cy="131762"/>
            </a:xfrm>
            <a:custGeom>
              <a:avLst/>
              <a:gdLst>
                <a:gd name="T0" fmla="*/ 54 w 54"/>
                <a:gd name="T1" fmla="*/ 31 h 54"/>
                <a:gd name="T2" fmla="*/ 50 w 54"/>
                <a:gd name="T3" fmla="*/ 26 h 54"/>
                <a:gd name="T4" fmla="*/ 54 w 54"/>
                <a:gd name="T5" fmla="*/ 22 h 54"/>
                <a:gd name="T6" fmla="*/ 43 w 54"/>
                <a:gd name="T7" fmla="*/ 18 h 54"/>
                <a:gd name="T8" fmla="*/ 47 w 54"/>
                <a:gd name="T9" fmla="*/ 8 h 54"/>
                <a:gd name="T10" fmla="*/ 39 w 54"/>
                <a:gd name="T11" fmla="*/ 9 h 54"/>
                <a:gd name="T12" fmla="*/ 37 w 54"/>
                <a:gd name="T13" fmla="*/ 1 h 54"/>
                <a:gd name="T14" fmla="*/ 30 w 54"/>
                <a:gd name="T15" fmla="*/ 6 h 54"/>
                <a:gd name="T16" fmla="*/ 25 w 54"/>
                <a:gd name="T17" fmla="*/ 0 h 54"/>
                <a:gd name="T18" fmla="*/ 21 w 54"/>
                <a:gd name="T19" fmla="*/ 6 h 54"/>
                <a:gd name="T20" fmla="*/ 15 w 54"/>
                <a:gd name="T21" fmla="*/ 2 h 54"/>
                <a:gd name="T22" fmla="*/ 14 w 54"/>
                <a:gd name="T23" fmla="*/ 11 h 54"/>
                <a:gd name="T24" fmla="*/ 5 w 54"/>
                <a:gd name="T25" fmla="*/ 10 h 54"/>
                <a:gd name="T26" fmla="*/ 9 w 54"/>
                <a:gd name="T27" fmla="*/ 19 h 54"/>
                <a:gd name="T28" fmla="*/ 0 w 54"/>
                <a:gd name="T29" fmla="*/ 23 h 54"/>
                <a:gd name="T30" fmla="*/ 4 w 54"/>
                <a:gd name="T31" fmla="*/ 27 h 54"/>
                <a:gd name="T32" fmla="*/ 0 w 54"/>
                <a:gd name="T33" fmla="*/ 32 h 54"/>
                <a:gd name="T34" fmla="*/ 11 w 54"/>
                <a:gd name="T35" fmla="*/ 36 h 54"/>
                <a:gd name="T36" fmla="*/ 8 w 54"/>
                <a:gd name="T37" fmla="*/ 46 h 54"/>
                <a:gd name="T38" fmla="*/ 15 w 54"/>
                <a:gd name="T39" fmla="*/ 45 h 54"/>
                <a:gd name="T40" fmla="*/ 17 w 54"/>
                <a:gd name="T41" fmla="*/ 52 h 54"/>
                <a:gd name="T42" fmla="*/ 24 w 54"/>
                <a:gd name="T43" fmla="*/ 48 h 54"/>
                <a:gd name="T44" fmla="*/ 29 w 54"/>
                <a:gd name="T45" fmla="*/ 54 h 54"/>
                <a:gd name="T46" fmla="*/ 33 w 54"/>
                <a:gd name="T47" fmla="*/ 48 h 54"/>
                <a:gd name="T48" fmla="*/ 39 w 54"/>
                <a:gd name="T49" fmla="*/ 51 h 54"/>
                <a:gd name="T50" fmla="*/ 40 w 54"/>
                <a:gd name="T51" fmla="*/ 43 h 54"/>
                <a:gd name="T52" fmla="*/ 49 w 54"/>
                <a:gd name="T53" fmla="*/ 43 h 54"/>
                <a:gd name="T54" fmla="*/ 46 w 54"/>
                <a:gd name="T55" fmla="*/ 35 h 54"/>
                <a:gd name="T56" fmla="*/ 54 w 54"/>
                <a:gd name="T5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4">
                  <a:moveTo>
                    <a:pt x="54" y="31"/>
                  </a:moveTo>
                  <a:cubicBezTo>
                    <a:pt x="54" y="29"/>
                    <a:pt x="53" y="28"/>
                    <a:pt x="50" y="26"/>
                  </a:cubicBezTo>
                  <a:cubicBezTo>
                    <a:pt x="53" y="25"/>
                    <a:pt x="54" y="23"/>
                    <a:pt x="54" y="22"/>
                  </a:cubicBezTo>
                  <a:cubicBezTo>
                    <a:pt x="53" y="20"/>
                    <a:pt x="49" y="18"/>
                    <a:pt x="43" y="18"/>
                  </a:cubicBezTo>
                  <a:cubicBezTo>
                    <a:pt x="47" y="13"/>
                    <a:pt x="48" y="9"/>
                    <a:pt x="47" y="8"/>
                  </a:cubicBezTo>
                  <a:cubicBezTo>
                    <a:pt x="45" y="7"/>
                    <a:pt x="43" y="7"/>
                    <a:pt x="39" y="9"/>
                  </a:cubicBezTo>
                  <a:cubicBezTo>
                    <a:pt x="39" y="5"/>
                    <a:pt x="39" y="2"/>
                    <a:pt x="37" y="1"/>
                  </a:cubicBezTo>
                  <a:cubicBezTo>
                    <a:pt x="35" y="1"/>
                    <a:pt x="33" y="3"/>
                    <a:pt x="30" y="6"/>
                  </a:cubicBezTo>
                  <a:cubicBezTo>
                    <a:pt x="29" y="2"/>
                    <a:pt x="27" y="0"/>
                    <a:pt x="25" y="0"/>
                  </a:cubicBezTo>
                  <a:cubicBezTo>
                    <a:pt x="24" y="0"/>
                    <a:pt x="22" y="2"/>
                    <a:pt x="21" y="6"/>
                  </a:cubicBezTo>
                  <a:cubicBezTo>
                    <a:pt x="19" y="3"/>
                    <a:pt x="16" y="2"/>
                    <a:pt x="15" y="2"/>
                  </a:cubicBezTo>
                  <a:cubicBezTo>
                    <a:pt x="13" y="3"/>
                    <a:pt x="13" y="6"/>
                    <a:pt x="14" y="11"/>
                  </a:cubicBezTo>
                  <a:cubicBezTo>
                    <a:pt x="10" y="9"/>
                    <a:pt x="6" y="9"/>
                    <a:pt x="5" y="10"/>
                  </a:cubicBezTo>
                  <a:cubicBezTo>
                    <a:pt x="4" y="12"/>
                    <a:pt x="5" y="15"/>
                    <a:pt x="9" y="19"/>
                  </a:cubicBezTo>
                  <a:cubicBezTo>
                    <a:pt x="4" y="20"/>
                    <a:pt x="0" y="21"/>
                    <a:pt x="0" y="23"/>
                  </a:cubicBezTo>
                  <a:cubicBezTo>
                    <a:pt x="0" y="24"/>
                    <a:pt x="1" y="26"/>
                    <a:pt x="4" y="27"/>
                  </a:cubicBezTo>
                  <a:cubicBezTo>
                    <a:pt x="1" y="29"/>
                    <a:pt x="0" y="31"/>
                    <a:pt x="0" y="32"/>
                  </a:cubicBezTo>
                  <a:cubicBezTo>
                    <a:pt x="1" y="34"/>
                    <a:pt x="5" y="35"/>
                    <a:pt x="11" y="36"/>
                  </a:cubicBezTo>
                  <a:cubicBezTo>
                    <a:pt x="7" y="41"/>
                    <a:pt x="6" y="45"/>
                    <a:pt x="8" y="46"/>
                  </a:cubicBezTo>
                  <a:cubicBezTo>
                    <a:pt x="9" y="47"/>
                    <a:pt x="12" y="47"/>
                    <a:pt x="15" y="45"/>
                  </a:cubicBezTo>
                  <a:cubicBezTo>
                    <a:pt x="15" y="49"/>
                    <a:pt x="16" y="52"/>
                    <a:pt x="17" y="52"/>
                  </a:cubicBezTo>
                  <a:cubicBezTo>
                    <a:pt x="19" y="53"/>
                    <a:pt x="21" y="51"/>
                    <a:pt x="24" y="48"/>
                  </a:cubicBezTo>
                  <a:cubicBezTo>
                    <a:pt x="25" y="52"/>
                    <a:pt x="27" y="54"/>
                    <a:pt x="29" y="54"/>
                  </a:cubicBezTo>
                  <a:cubicBezTo>
                    <a:pt x="30" y="54"/>
                    <a:pt x="32" y="52"/>
                    <a:pt x="33" y="48"/>
                  </a:cubicBezTo>
                  <a:cubicBezTo>
                    <a:pt x="35" y="51"/>
                    <a:pt x="38" y="52"/>
                    <a:pt x="39" y="51"/>
                  </a:cubicBezTo>
                  <a:cubicBezTo>
                    <a:pt x="41" y="51"/>
                    <a:pt x="41" y="47"/>
                    <a:pt x="40" y="43"/>
                  </a:cubicBezTo>
                  <a:cubicBezTo>
                    <a:pt x="45" y="44"/>
                    <a:pt x="48" y="45"/>
                    <a:pt x="49" y="43"/>
                  </a:cubicBezTo>
                  <a:cubicBezTo>
                    <a:pt x="50" y="42"/>
                    <a:pt x="49" y="39"/>
                    <a:pt x="46" y="35"/>
                  </a:cubicBezTo>
                  <a:cubicBezTo>
                    <a:pt x="51" y="34"/>
                    <a:pt x="54" y="33"/>
                    <a:pt x="54" y="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 flipH="1">
              <a:off x="44450" y="5021263"/>
              <a:ext cx="317500" cy="317500"/>
            </a:xfrm>
            <a:custGeom>
              <a:avLst/>
              <a:gdLst>
                <a:gd name="T0" fmla="*/ 129 w 129"/>
                <a:gd name="T1" fmla="*/ 75 h 130"/>
                <a:gd name="T2" fmla="*/ 119 w 129"/>
                <a:gd name="T3" fmla="*/ 64 h 130"/>
                <a:gd name="T4" fmla="*/ 128 w 129"/>
                <a:gd name="T5" fmla="*/ 53 h 130"/>
                <a:gd name="T6" fmla="*/ 103 w 129"/>
                <a:gd name="T7" fmla="*/ 45 h 130"/>
                <a:gd name="T8" fmla="*/ 111 w 129"/>
                <a:gd name="T9" fmla="*/ 20 h 130"/>
                <a:gd name="T10" fmla="*/ 93 w 129"/>
                <a:gd name="T11" fmla="*/ 23 h 130"/>
                <a:gd name="T12" fmla="*/ 88 w 129"/>
                <a:gd name="T13" fmla="*/ 5 h 130"/>
                <a:gd name="T14" fmla="*/ 72 w 129"/>
                <a:gd name="T15" fmla="*/ 16 h 130"/>
                <a:gd name="T16" fmla="*/ 61 w 129"/>
                <a:gd name="T17" fmla="*/ 1 h 130"/>
                <a:gd name="T18" fmla="*/ 51 w 129"/>
                <a:gd name="T19" fmla="*/ 15 h 130"/>
                <a:gd name="T20" fmla="*/ 36 w 129"/>
                <a:gd name="T21" fmla="*/ 7 h 130"/>
                <a:gd name="T22" fmla="*/ 33 w 129"/>
                <a:gd name="T23" fmla="*/ 28 h 130"/>
                <a:gd name="T24" fmla="*/ 13 w 129"/>
                <a:gd name="T25" fmla="*/ 26 h 130"/>
                <a:gd name="T26" fmla="*/ 21 w 129"/>
                <a:gd name="T27" fmla="*/ 47 h 130"/>
                <a:gd name="T28" fmla="*/ 0 w 129"/>
                <a:gd name="T29" fmla="*/ 56 h 130"/>
                <a:gd name="T30" fmla="*/ 10 w 129"/>
                <a:gd name="T31" fmla="*/ 67 h 130"/>
                <a:gd name="T32" fmla="*/ 1 w 129"/>
                <a:gd name="T33" fmla="*/ 78 h 130"/>
                <a:gd name="T34" fmla="*/ 26 w 129"/>
                <a:gd name="T35" fmla="*/ 86 h 130"/>
                <a:gd name="T36" fmla="*/ 18 w 129"/>
                <a:gd name="T37" fmla="*/ 111 h 130"/>
                <a:gd name="T38" fmla="*/ 36 w 129"/>
                <a:gd name="T39" fmla="*/ 108 h 130"/>
                <a:gd name="T40" fmla="*/ 41 w 129"/>
                <a:gd name="T41" fmla="*/ 126 h 130"/>
                <a:gd name="T42" fmla="*/ 57 w 129"/>
                <a:gd name="T43" fmla="*/ 115 h 130"/>
                <a:gd name="T44" fmla="*/ 69 w 129"/>
                <a:gd name="T45" fmla="*/ 130 h 130"/>
                <a:gd name="T46" fmla="*/ 78 w 129"/>
                <a:gd name="T47" fmla="*/ 116 h 130"/>
                <a:gd name="T48" fmla="*/ 93 w 129"/>
                <a:gd name="T49" fmla="*/ 124 h 130"/>
                <a:gd name="T50" fmla="*/ 96 w 129"/>
                <a:gd name="T51" fmla="*/ 103 h 130"/>
                <a:gd name="T52" fmla="*/ 116 w 129"/>
                <a:gd name="T53" fmla="*/ 104 h 130"/>
                <a:gd name="T54" fmla="*/ 108 w 129"/>
                <a:gd name="T55" fmla="*/ 84 h 130"/>
                <a:gd name="T56" fmla="*/ 129 w 129"/>
                <a:gd name="T57" fmla="*/ 7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30">
                  <a:moveTo>
                    <a:pt x="129" y="75"/>
                  </a:moveTo>
                  <a:cubicBezTo>
                    <a:pt x="129" y="71"/>
                    <a:pt x="126" y="68"/>
                    <a:pt x="119" y="64"/>
                  </a:cubicBezTo>
                  <a:cubicBezTo>
                    <a:pt x="126" y="60"/>
                    <a:pt x="129" y="56"/>
                    <a:pt x="128" y="53"/>
                  </a:cubicBezTo>
                  <a:cubicBezTo>
                    <a:pt x="127" y="48"/>
                    <a:pt x="118" y="45"/>
                    <a:pt x="103" y="45"/>
                  </a:cubicBezTo>
                  <a:cubicBezTo>
                    <a:pt x="111" y="33"/>
                    <a:pt x="114" y="23"/>
                    <a:pt x="111" y="20"/>
                  </a:cubicBezTo>
                  <a:cubicBezTo>
                    <a:pt x="108" y="17"/>
                    <a:pt x="101" y="18"/>
                    <a:pt x="93" y="23"/>
                  </a:cubicBezTo>
                  <a:cubicBezTo>
                    <a:pt x="93" y="13"/>
                    <a:pt x="92" y="6"/>
                    <a:pt x="88" y="5"/>
                  </a:cubicBezTo>
                  <a:cubicBezTo>
                    <a:pt x="84" y="3"/>
                    <a:pt x="79" y="8"/>
                    <a:pt x="72" y="16"/>
                  </a:cubicBezTo>
                  <a:cubicBezTo>
                    <a:pt x="69" y="6"/>
                    <a:pt x="65" y="0"/>
                    <a:pt x="61" y="1"/>
                  </a:cubicBezTo>
                  <a:cubicBezTo>
                    <a:pt x="57" y="1"/>
                    <a:pt x="53" y="6"/>
                    <a:pt x="51" y="15"/>
                  </a:cubicBezTo>
                  <a:cubicBezTo>
                    <a:pt x="45" y="8"/>
                    <a:pt x="39" y="5"/>
                    <a:pt x="36" y="7"/>
                  </a:cubicBezTo>
                  <a:cubicBezTo>
                    <a:pt x="32" y="9"/>
                    <a:pt x="31" y="17"/>
                    <a:pt x="33" y="28"/>
                  </a:cubicBezTo>
                  <a:cubicBezTo>
                    <a:pt x="23" y="24"/>
                    <a:pt x="16" y="23"/>
                    <a:pt x="13" y="26"/>
                  </a:cubicBezTo>
                  <a:cubicBezTo>
                    <a:pt x="10" y="30"/>
                    <a:pt x="13" y="38"/>
                    <a:pt x="21" y="47"/>
                  </a:cubicBezTo>
                  <a:cubicBezTo>
                    <a:pt x="9" y="48"/>
                    <a:pt x="1" y="51"/>
                    <a:pt x="0" y="56"/>
                  </a:cubicBezTo>
                  <a:cubicBezTo>
                    <a:pt x="0" y="59"/>
                    <a:pt x="3" y="63"/>
                    <a:pt x="10" y="67"/>
                  </a:cubicBezTo>
                  <a:cubicBezTo>
                    <a:pt x="4" y="70"/>
                    <a:pt x="0" y="74"/>
                    <a:pt x="1" y="78"/>
                  </a:cubicBezTo>
                  <a:cubicBezTo>
                    <a:pt x="2" y="83"/>
                    <a:pt x="11" y="85"/>
                    <a:pt x="26" y="86"/>
                  </a:cubicBezTo>
                  <a:cubicBezTo>
                    <a:pt x="18" y="98"/>
                    <a:pt x="15" y="107"/>
                    <a:pt x="18" y="111"/>
                  </a:cubicBezTo>
                  <a:cubicBezTo>
                    <a:pt x="21" y="114"/>
                    <a:pt x="28" y="112"/>
                    <a:pt x="36" y="108"/>
                  </a:cubicBezTo>
                  <a:cubicBezTo>
                    <a:pt x="36" y="118"/>
                    <a:pt x="37" y="124"/>
                    <a:pt x="41" y="126"/>
                  </a:cubicBezTo>
                  <a:cubicBezTo>
                    <a:pt x="45" y="127"/>
                    <a:pt x="51" y="123"/>
                    <a:pt x="57" y="115"/>
                  </a:cubicBezTo>
                  <a:cubicBezTo>
                    <a:pt x="60" y="125"/>
                    <a:pt x="64" y="130"/>
                    <a:pt x="69" y="130"/>
                  </a:cubicBezTo>
                  <a:cubicBezTo>
                    <a:pt x="72" y="130"/>
                    <a:pt x="76" y="124"/>
                    <a:pt x="78" y="116"/>
                  </a:cubicBezTo>
                  <a:cubicBezTo>
                    <a:pt x="84" y="122"/>
                    <a:pt x="90" y="125"/>
                    <a:pt x="93" y="124"/>
                  </a:cubicBezTo>
                  <a:cubicBezTo>
                    <a:pt x="97" y="122"/>
                    <a:pt x="98" y="114"/>
                    <a:pt x="96" y="103"/>
                  </a:cubicBezTo>
                  <a:cubicBezTo>
                    <a:pt x="106" y="107"/>
                    <a:pt x="114" y="108"/>
                    <a:pt x="116" y="104"/>
                  </a:cubicBezTo>
                  <a:cubicBezTo>
                    <a:pt x="119" y="101"/>
                    <a:pt x="116" y="93"/>
                    <a:pt x="108" y="84"/>
                  </a:cubicBezTo>
                  <a:cubicBezTo>
                    <a:pt x="120" y="82"/>
                    <a:pt x="128" y="79"/>
                    <a:pt x="129" y="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 flipH="1">
              <a:off x="771526" y="3168650"/>
              <a:ext cx="131763" cy="131762"/>
            </a:xfrm>
            <a:custGeom>
              <a:avLst/>
              <a:gdLst>
                <a:gd name="T0" fmla="*/ 52 w 53"/>
                <a:gd name="T1" fmla="*/ 31 h 54"/>
                <a:gd name="T2" fmla="*/ 49 w 53"/>
                <a:gd name="T3" fmla="*/ 27 h 54"/>
                <a:gd name="T4" fmla="*/ 52 w 53"/>
                <a:gd name="T5" fmla="*/ 22 h 54"/>
                <a:gd name="T6" fmla="*/ 42 w 53"/>
                <a:gd name="T7" fmla="*/ 19 h 54"/>
                <a:gd name="T8" fmla="*/ 45 w 53"/>
                <a:gd name="T9" fmla="*/ 8 h 54"/>
                <a:gd name="T10" fmla="*/ 38 w 53"/>
                <a:gd name="T11" fmla="*/ 10 h 54"/>
                <a:gd name="T12" fmla="*/ 36 w 53"/>
                <a:gd name="T13" fmla="*/ 2 h 54"/>
                <a:gd name="T14" fmla="*/ 29 w 53"/>
                <a:gd name="T15" fmla="*/ 7 h 54"/>
                <a:gd name="T16" fmla="*/ 24 w 53"/>
                <a:gd name="T17" fmla="*/ 1 h 54"/>
                <a:gd name="T18" fmla="*/ 21 w 53"/>
                <a:gd name="T19" fmla="*/ 6 h 54"/>
                <a:gd name="T20" fmla="*/ 14 w 53"/>
                <a:gd name="T21" fmla="*/ 3 h 54"/>
                <a:gd name="T22" fmla="*/ 13 w 53"/>
                <a:gd name="T23" fmla="*/ 12 h 54"/>
                <a:gd name="T24" fmla="*/ 5 w 53"/>
                <a:gd name="T25" fmla="*/ 11 h 54"/>
                <a:gd name="T26" fmla="*/ 8 w 53"/>
                <a:gd name="T27" fmla="*/ 20 h 54"/>
                <a:gd name="T28" fmla="*/ 0 w 53"/>
                <a:gd name="T29" fmla="*/ 23 h 54"/>
                <a:gd name="T30" fmla="*/ 4 w 53"/>
                <a:gd name="T31" fmla="*/ 28 h 54"/>
                <a:gd name="T32" fmla="*/ 0 w 53"/>
                <a:gd name="T33" fmla="*/ 32 h 54"/>
                <a:gd name="T34" fmla="*/ 10 w 53"/>
                <a:gd name="T35" fmla="*/ 36 h 54"/>
                <a:gd name="T36" fmla="*/ 7 w 53"/>
                <a:gd name="T37" fmla="*/ 46 h 54"/>
                <a:gd name="T38" fmla="*/ 15 w 53"/>
                <a:gd name="T39" fmla="*/ 45 h 54"/>
                <a:gd name="T40" fmla="*/ 16 w 53"/>
                <a:gd name="T41" fmla="*/ 52 h 54"/>
                <a:gd name="T42" fmla="*/ 23 w 53"/>
                <a:gd name="T43" fmla="*/ 48 h 54"/>
                <a:gd name="T44" fmla="*/ 28 w 53"/>
                <a:gd name="T45" fmla="*/ 54 h 54"/>
                <a:gd name="T46" fmla="*/ 32 w 53"/>
                <a:gd name="T47" fmla="*/ 48 h 54"/>
                <a:gd name="T48" fmla="*/ 38 w 53"/>
                <a:gd name="T49" fmla="*/ 51 h 54"/>
                <a:gd name="T50" fmla="*/ 39 w 53"/>
                <a:gd name="T51" fmla="*/ 43 h 54"/>
                <a:gd name="T52" fmla="*/ 47 w 53"/>
                <a:gd name="T53" fmla="*/ 43 h 54"/>
                <a:gd name="T54" fmla="*/ 44 w 53"/>
                <a:gd name="T55" fmla="*/ 35 h 54"/>
                <a:gd name="T56" fmla="*/ 52 w 53"/>
                <a:gd name="T5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" h="54">
                  <a:moveTo>
                    <a:pt x="52" y="31"/>
                  </a:moveTo>
                  <a:cubicBezTo>
                    <a:pt x="53" y="30"/>
                    <a:pt x="51" y="28"/>
                    <a:pt x="49" y="27"/>
                  </a:cubicBezTo>
                  <a:cubicBezTo>
                    <a:pt x="51" y="25"/>
                    <a:pt x="52" y="23"/>
                    <a:pt x="52" y="22"/>
                  </a:cubicBezTo>
                  <a:cubicBezTo>
                    <a:pt x="52" y="20"/>
                    <a:pt x="48" y="19"/>
                    <a:pt x="42" y="19"/>
                  </a:cubicBezTo>
                  <a:cubicBezTo>
                    <a:pt x="45" y="14"/>
                    <a:pt x="47" y="10"/>
                    <a:pt x="45" y="8"/>
                  </a:cubicBezTo>
                  <a:cubicBezTo>
                    <a:pt x="44" y="7"/>
                    <a:pt x="41" y="8"/>
                    <a:pt x="38" y="10"/>
                  </a:cubicBezTo>
                  <a:cubicBezTo>
                    <a:pt x="38" y="6"/>
                    <a:pt x="37" y="3"/>
                    <a:pt x="36" y="2"/>
                  </a:cubicBezTo>
                  <a:cubicBezTo>
                    <a:pt x="34" y="2"/>
                    <a:pt x="32" y="3"/>
                    <a:pt x="29" y="7"/>
                  </a:cubicBezTo>
                  <a:cubicBezTo>
                    <a:pt x="28" y="3"/>
                    <a:pt x="26" y="0"/>
                    <a:pt x="24" y="1"/>
                  </a:cubicBezTo>
                  <a:cubicBezTo>
                    <a:pt x="23" y="1"/>
                    <a:pt x="22" y="3"/>
                    <a:pt x="21" y="6"/>
                  </a:cubicBezTo>
                  <a:cubicBezTo>
                    <a:pt x="18" y="4"/>
                    <a:pt x="16" y="3"/>
                    <a:pt x="14" y="3"/>
                  </a:cubicBezTo>
                  <a:cubicBezTo>
                    <a:pt x="13" y="4"/>
                    <a:pt x="13" y="7"/>
                    <a:pt x="13" y="12"/>
                  </a:cubicBezTo>
                  <a:cubicBezTo>
                    <a:pt x="9" y="10"/>
                    <a:pt x="6" y="10"/>
                    <a:pt x="5" y="11"/>
                  </a:cubicBezTo>
                  <a:cubicBezTo>
                    <a:pt x="4" y="13"/>
                    <a:pt x="5" y="16"/>
                    <a:pt x="8" y="20"/>
                  </a:cubicBezTo>
                  <a:cubicBezTo>
                    <a:pt x="3" y="20"/>
                    <a:pt x="0" y="21"/>
                    <a:pt x="0" y="23"/>
                  </a:cubicBezTo>
                  <a:cubicBezTo>
                    <a:pt x="0" y="25"/>
                    <a:pt x="1" y="26"/>
                    <a:pt x="4" y="28"/>
                  </a:cubicBezTo>
                  <a:cubicBezTo>
                    <a:pt x="1" y="29"/>
                    <a:pt x="0" y="31"/>
                    <a:pt x="0" y="32"/>
                  </a:cubicBezTo>
                  <a:cubicBezTo>
                    <a:pt x="0" y="34"/>
                    <a:pt x="4" y="35"/>
                    <a:pt x="10" y="36"/>
                  </a:cubicBezTo>
                  <a:cubicBezTo>
                    <a:pt x="7" y="40"/>
                    <a:pt x="6" y="44"/>
                    <a:pt x="7" y="46"/>
                  </a:cubicBezTo>
                  <a:cubicBezTo>
                    <a:pt x="8" y="47"/>
                    <a:pt x="11" y="46"/>
                    <a:pt x="15" y="45"/>
                  </a:cubicBezTo>
                  <a:cubicBezTo>
                    <a:pt x="14" y="49"/>
                    <a:pt x="15" y="51"/>
                    <a:pt x="16" y="52"/>
                  </a:cubicBezTo>
                  <a:cubicBezTo>
                    <a:pt x="18" y="53"/>
                    <a:pt x="20" y="51"/>
                    <a:pt x="23" y="48"/>
                  </a:cubicBezTo>
                  <a:cubicBezTo>
                    <a:pt x="24" y="51"/>
                    <a:pt x="26" y="54"/>
                    <a:pt x="28" y="54"/>
                  </a:cubicBezTo>
                  <a:cubicBezTo>
                    <a:pt x="29" y="54"/>
                    <a:pt x="31" y="51"/>
                    <a:pt x="32" y="48"/>
                  </a:cubicBezTo>
                  <a:cubicBezTo>
                    <a:pt x="34" y="50"/>
                    <a:pt x="36" y="52"/>
                    <a:pt x="38" y="51"/>
                  </a:cubicBezTo>
                  <a:cubicBezTo>
                    <a:pt x="39" y="50"/>
                    <a:pt x="40" y="47"/>
                    <a:pt x="39" y="43"/>
                  </a:cubicBezTo>
                  <a:cubicBezTo>
                    <a:pt x="43" y="44"/>
                    <a:pt x="46" y="45"/>
                    <a:pt x="47" y="43"/>
                  </a:cubicBezTo>
                  <a:cubicBezTo>
                    <a:pt x="48" y="42"/>
                    <a:pt x="47" y="39"/>
                    <a:pt x="44" y="35"/>
                  </a:cubicBezTo>
                  <a:cubicBezTo>
                    <a:pt x="49" y="34"/>
                    <a:pt x="52" y="33"/>
                    <a:pt x="52" y="3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 flipH="1">
              <a:off x="118857" y="1370013"/>
              <a:ext cx="260350" cy="258762"/>
            </a:xfrm>
            <a:custGeom>
              <a:avLst/>
              <a:gdLst>
                <a:gd name="T0" fmla="*/ 50 w 106"/>
                <a:gd name="T1" fmla="*/ 0 h 106"/>
                <a:gd name="T2" fmla="*/ 50 w 106"/>
                <a:gd name="T3" fmla="*/ 0 h 106"/>
                <a:gd name="T4" fmla="*/ 42 w 106"/>
                <a:gd name="T5" fmla="*/ 12 h 106"/>
                <a:gd name="T6" fmla="*/ 32 w 106"/>
                <a:gd name="T7" fmla="*/ 5 h 106"/>
                <a:gd name="T8" fmla="*/ 30 w 106"/>
                <a:gd name="T9" fmla="*/ 5 h 106"/>
                <a:gd name="T10" fmla="*/ 28 w 106"/>
                <a:gd name="T11" fmla="*/ 22 h 106"/>
                <a:gd name="T12" fmla="*/ 16 w 106"/>
                <a:gd name="T13" fmla="*/ 19 h 106"/>
                <a:gd name="T14" fmla="*/ 11 w 106"/>
                <a:gd name="T15" fmla="*/ 21 h 106"/>
                <a:gd name="T16" fmla="*/ 17 w 106"/>
                <a:gd name="T17" fmla="*/ 38 h 106"/>
                <a:gd name="T18" fmla="*/ 1 w 106"/>
                <a:gd name="T19" fmla="*/ 45 h 106"/>
                <a:gd name="T20" fmla="*/ 8 w 106"/>
                <a:gd name="T21" fmla="*/ 54 h 106"/>
                <a:gd name="T22" fmla="*/ 1 w 106"/>
                <a:gd name="T23" fmla="*/ 63 h 106"/>
                <a:gd name="T24" fmla="*/ 21 w 106"/>
                <a:gd name="T25" fmla="*/ 70 h 106"/>
                <a:gd name="T26" fmla="*/ 15 w 106"/>
                <a:gd name="T27" fmla="*/ 91 h 106"/>
                <a:gd name="T28" fmla="*/ 19 w 106"/>
                <a:gd name="T29" fmla="*/ 92 h 106"/>
                <a:gd name="T30" fmla="*/ 30 w 106"/>
                <a:gd name="T31" fmla="*/ 88 h 106"/>
                <a:gd name="T32" fmla="*/ 34 w 106"/>
                <a:gd name="T33" fmla="*/ 103 h 106"/>
                <a:gd name="T34" fmla="*/ 35 w 106"/>
                <a:gd name="T35" fmla="*/ 103 h 106"/>
                <a:gd name="T36" fmla="*/ 47 w 106"/>
                <a:gd name="T37" fmla="*/ 94 h 106"/>
                <a:gd name="T38" fmla="*/ 56 w 106"/>
                <a:gd name="T39" fmla="*/ 106 h 106"/>
                <a:gd name="T40" fmla="*/ 57 w 106"/>
                <a:gd name="T41" fmla="*/ 106 h 106"/>
                <a:gd name="T42" fmla="*/ 64 w 106"/>
                <a:gd name="T43" fmla="*/ 95 h 106"/>
                <a:gd name="T44" fmla="*/ 75 w 106"/>
                <a:gd name="T45" fmla="*/ 101 h 106"/>
                <a:gd name="T46" fmla="*/ 77 w 106"/>
                <a:gd name="T47" fmla="*/ 101 h 106"/>
                <a:gd name="T48" fmla="*/ 79 w 106"/>
                <a:gd name="T49" fmla="*/ 84 h 106"/>
                <a:gd name="T50" fmla="*/ 91 w 106"/>
                <a:gd name="T51" fmla="*/ 87 h 106"/>
                <a:gd name="T52" fmla="*/ 96 w 106"/>
                <a:gd name="T53" fmla="*/ 85 h 106"/>
                <a:gd name="T54" fmla="*/ 89 w 106"/>
                <a:gd name="T55" fmla="*/ 68 h 106"/>
                <a:gd name="T56" fmla="*/ 106 w 106"/>
                <a:gd name="T57" fmla="*/ 61 h 106"/>
                <a:gd name="T58" fmla="*/ 98 w 106"/>
                <a:gd name="T59" fmla="*/ 52 h 106"/>
                <a:gd name="T60" fmla="*/ 106 w 106"/>
                <a:gd name="T61" fmla="*/ 43 h 106"/>
                <a:gd name="T62" fmla="*/ 85 w 106"/>
                <a:gd name="T63" fmla="*/ 36 h 106"/>
                <a:gd name="T64" fmla="*/ 91 w 106"/>
                <a:gd name="T65" fmla="*/ 16 h 106"/>
                <a:gd name="T66" fmla="*/ 88 w 106"/>
                <a:gd name="T67" fmla="*/ 15 h 106"/>
                <a:gd name="T68" fmla="*/ 76 w 106"/>
                <a:gd name="T69" fmla="*/ 18 h 106"/>
                <a:gd name="T70" fmla="*/ 73 w 106"/>
                <a:gd name="T71" fmla="*/ 4 h 106"/>
                <a:gd name="T72" fmla="*/ 71 w 106"/>
                <a:gd name="T73" fmla="*/ 3 h 106"/>
                <a:gd name="T74" fmla="*/ 60 w 106"/>
                <a:gd name="T75" fmla="*/ 12 h 106"/>
                <a:gd name="T76" fmla="*/ 50 w 106"/>
                <a:gd name="T7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4" y="5"/>
                    <a:pt x="42" y="12"/>
                  </a:cubicBezTo>
                  <a:cubicBezTo>
                    <a:pt x="38" y="7"/>
                    <a:pt x="34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7" y="7"/>
                    <a:pt x="26" y="13"/>
                    <a:pt x="28" y="22"/>
                  </a:cubicBezTo>
                  <a:cubicBezTo>
                    <a:pt x="23" y="20"/>
                    <a:pt x="19" y="19"/>
                    <a:pt x="16" y="19"/>
                  </a:cubicBezTo>
                  <a:cubicBezTo>
                    <a:pt x="13" y="19"/>
                    <a:pt x="12" y="20"/>
                    <a:pt x="11" y="21"/>
                  </a:cubicBezTo>
                  <a:cubicBezTo>
                    <a:pt x="8" y="24"/>
                    <a:pt x="11" y="30"/>
                    <a:pt x="17" y="38"/>
                  </a:cubicBezTo>
                  <a:cubicBezTo>
                    <a:pt x="7" y="39"/>
                    <a:pt x="1" y="42"/>
                    <a:pt x="1" y="45"/>
                  </a:cubicBezTo>
                  <a:cubicBezTo>
                    <a:pt x="0" y="48"/>
                    <a:pt x="3" y="51"/>
                    <a:pt x="8" y="54"/>
                  </a:cubicBezTo>
                  <a:cubicBezTo>
                    <a:pt x="3" y="57"/>
                    <a:pt x="0" y="61"/>
                    <a:pt x="1" y="63"/>
                  </a:cubicBezTo>
                  <a:cubicBezTo>
                    <a:pt x="2" y="67"/>
                    <a:pt x="10" y="70"/>
                    <a:pt x="21" y="70"/>
                  </a:cubicBezTo>
                  <a:cubicBezTo>
                    <a:pt x="15" y="80"/>
                    <a:pt x="12" y="88"/>
                    <a:pt x="15" y="91"/>
                  </a:cubicBezTo>
                  <a:cubicBezTo>
                    <a:pt x="16" y="91"/>
                    <a:pt x="17" y="92"/>
                    <a:pt x="19" y="92"/>
                  </a:cubicBezTo>
                  <a:cubicBezTo>
                    <a:pt x="22" y="92"/>
                    <a:pt x="26" y="91"/>
                    <a:pt x="30" y="88"/>
                  </a:cubicBezTo>
                  <a:cubicBezTo>
                    <a:pt x="30" y="96"/>
                    <a:pt x="31" y="102"/>
                    <a:pt x="34" y="103"/>
                  </a:cubicBezTo>
                  <a:cubicBezTo>
                    <a:pt x="34" y="103"/>
                    <a:pt x="35" y="103"/>
                    <a:pt x="35" y="103"/>
                  </a:cubicBezTo>
                  <a:cubicBezTo>
                    <a:pt x="38" y="103"/>
                    <a:pt x="42" y="100"/>
                    <a:pt x="47" y="94"/>
                  </a:cubicBezTo>
                  <a:cubicBezTo>
                    <a:pt x="50" y="102"/>
                    <a:pt x="53" y="106"/>
                    <a:pt x="56" y="106"/>
                  </a:cubicBezTo>
                  <a:cubicBezTo>
                    <a:pt x="56" y="106"/>
                    <a:pt x="57" y="106"/>
                    <a:pt x="57" y="106"/>
                  </a:cubicBezTo>
                  <a:cubicBezTo>
                    <a:pt x="60" y="106"/>
                    <a:pt x="62" y="102"/>
                    <a:pt x="64" y="95"/>
                  </a:cubicBezTo>
                  <a:cubicBezTo>
                    <a:pt x="69" y="99"/>
                    <a:pt x="72" y="101"/>
                    <a:pt x="75" y="101"/>
                  </a:cubicBezTo>
                  <a:cubicBezTo>
                    <a:pt x="76" y="101"/>
                    <a:pt x="76" y="101"/>
                    <a:pt x="77" y="101"/>
                  </a:cubicBezTo>
                  <a:cubicBezTo>
                    <a:pt x="80" y="99"/>
                    <a:pt x="81" y="93"/>
                    <a:pt x="79" y="84"/>
                  </a:cubicBezTo>
                  <a:cubicBezTo>
                    <a:pt x="84" y="86"/>
                    <a:pt x="88" y="87"/>
                    <a:pt x="91" y="87"/>
                  </a:cubicBezTo>
                  <a:cubicBezTo>
                    <a:pt x="93" y="87"/>
                    <a:pt x="95" y="87"/>
                    <a:pt x="96" y="85"/>
                  </a:cubicBezTo>
                  <a:cubicBezTo>
                    <a:pt x="98" y="82"/>
                    <a:pt x="95" y="76"/>
                    <a:pt x="89" y="68"/>
                  </a:cubicBezTo>
                  <a:cubicBezTo>
                    <a:pt x="99" y="67"/>
                    <a:pt x="105" y="65"/>
                    <a:pt x="106" y="61"/>
                  </a:cubicBezTo>
                  <a:cubicBezTo>
                    <a:pt x="106" y="58"/>
                    <a:pt x="104" y="55"/>
                    <a:pt x="98" y="52"/>
                  </a:cubicBezTo>
                  <a:cubicBezTo>
                    <a:pt x="103" y="49"/>
                    <a:pt x="106" y="46"/>
                    <a:pt x="106" y="43"/>
                  </a:cubicBezTo>
                  <a:cubicBezTo>
                    <a:pt x="105" y="39"/>
                    <a:pt x="97" y="37"/>
                    <a:pt x="85" y="36"/>
                  </a:cubicBezTo>
                  <a:cubicBezTo>
                    <a:pt x="92" y="27"/>
                    <a:pt x="94" y="19"/>
                    <a:pt x="91" y="16"/>
                  </a:cubicBezTo>
                  <a:cubicBezTo>
                    <a:pt x="90" y="15"/>
                    <a:pt x="89" y="15"/>
                    <a:pt x="88" y="15"/>
                  </a:cubicBezTo>
                  <a:cubicBezTo>
                    <a:pt x="85" y="15"/>
                    <a:pt x="81" y="16"/>
                    <a:pt x="76" y="18"/>
                  </a:cubicBezTo>
                  <a:cubicBezTo>
                    <a:pt x="77" y="10"/>
                    <a:pt x="76" y="5"/>
                    <a:pt x="73" y="4"/>
                  </a:cubicBezTo>
                  <a:cubicBezTo>
                    <a:pt x="72" y="3"/>
                    <a:pt x="72" y="3"/>
                    <a:pt x="71" y="3"/>
                  </a:cubicBezTo>
                  <a:cubicBezTo>
                    <a:pt x="68" y="3"/>
                    <a:pt x="64" y="7"/>
                    <a:pt x="60" y="12"/>
                  </a:cubicBezTo>
                  <a:cubicBezTo>
                    <a:pt x="57" y="5"/>
                    <a:pt x="54" y="0"/>
                    <a:pt x="5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 flipH="1">
              <a:off x="309563" y="4675188"/>
              <a:ext cx="246063" cy="347662"/>
            </a:xfrm>
            <a:custGeom>
              <a:avLst/>
              <a:gdLst>
                <a:gd name="T0" fmla="*/ 78 w 100"/>
                <a:gd name="T1" fmla="*/ 15 h 142"/>
                <a:gd name="T2" fmla="*/ 30 w 100"/>
                <a:gd name="T3" fmla="*/ 130 h 142"/>
                <a:gd name="T4" fmla="*/ 78 w 100"/>
                <a:gd name="T5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" h="142">
                  <a:moveTo>
                    <a:pt x="78" y="15"/>
                  </a:moveTo>
                  <a:cubicBezTo>
                    <a:pt x="100" y="37"/>
                    <a:pt x="60" y="118"/>
                    <a:pt x="30" y="130"/>
                  </a:cubicBezTo>
                  <a:cubicBezTo>
                    <a:pt x="0" y="142"/>
                    <a:pt x="63" y="0"/>
                    <a:pt x="78" y="1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 flipH="1">
              <a:off x="608013" y="6858000"/>
              <a:ext cx="9525" cy="0"/>
            </a:xfrm>
            <a:custGeom>
              <a:avLst/>
              <a:gdLst>
                <a:gd name="T0" fmla="*/ 6 w 6"/>
                <a:gd name="T1" fmla="*/ 0 w 6"/>
                <a:gd name="T2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7"/>
            <p:cNvSpPr>
              <a:spLocks noChangeShapeType="1"/>
            </p:cNvSpPr>
            <p:nvPr userDrawn="1"/>
          </p:nvSpPr>
          <p:spPr bwMode="auto">
            <a:xfrm>
              <a:off x="608013" y="6858000"/>
              <a:ext cx="952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 flipH="1">
              <a:off x="600075" y="5172075"/>
              <a:ext cx="339725" cy="1685925"/>
            </a:xfrm>
            <a:custGeom>
              <a:avLst/>
              <a:gdLst>
                <a:gd name="T0" fmla="*/ 131 w 138"/>
                <a:gd name="T1" fmla="*/ 689 h 689"/>
                <a:gd name="T2" fmla="*/ 0 w 138"/>
                <a:gd name="T3" fmla="*/ 4 h 689"/>
                <a:gd name="T4" fmla="*/ 1 w 138"/>
                <a:gd name="T5" fmla="*/ 0 h 689"/>
                <a:gd name="T6" fmla="*/ 132 w 138"/>
                <a:gd name="T7" fmla="*/ 403 h 689"/>
                <a:gd name="T8" fmla="*/ 135 w 138"/>
                <a:gd name="T9" fmla="*/ 6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689">
                  <a:moveTo>
                    <a:pt x="131" y="689"/>
                  </a:moveTo>
                  <a:cubicBezTo>
                    <a:pt x="136" y="509"/>
                    <a:pt x="136" y="50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3" y="25"/>
                    <a:pt x="117" y="161"/>
                    <a:pt x="132" y="403"/>
                  </a:cubicBezTo>
                  <a:cubicBezTo>
                    <a:pt x="138" y="513"/>
                    <a:pt x="137" y="621"/>
                    <a:pt x="135" y="6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/>
            <p:cNvGrpSpPr/>
            <p:nvPr userDrawn="1"/>
          </p:nvGrpSpPr>
          <p:grpSpPr>
            <a:xfrm rot="21049918">
              <a:off x="516851" y="3319634"/>
              <a:ext cx="682233" cy="504823"/>
              <a:chOff x="452438" y="3540125"/>
              <a:chExt cx="750888" cy="555625"/>
            </a:xfrm>
          </p:grpSpPr>
          <p:sp>
            <p:nvSpPr>
              <p:cNvPr id="29" name="Freeform 28"/>
              <p:cNvSpPr>
                <a:spLocks/>
              </p:cNvSpPr>
              <p:nvPr userDrawn="1"/>
            </p:nvSpPr>
            <p:spPr bwMode="auto">
              <a:xfrm flipH="1">
                <a:off x="546100" y="3540125"/>
                <a:ext cx="657226" cy="555625"/>
              </a:xfrm>
              <a:custGeom>
                <a:avLst/>
                <a:gdLst>
                  <a:gd name="T0" fmla="*/ 265 w 267"/>
                  <a:gd name="T1" fmla="*/ 93 h 227"/>
                  <a:gd name="T2" fmla="*/ 192 w 267"/>
                  <a:gd name="T3" fmla="*/ 3 h 227"/>
                  <a:gd name="T4" fmla="*/ 130 w 267"/>
                  <a:gd name="T5" fmla="*/ 64 h 227"/>
                  <a:gd name="T6" fmla="*/ 52 w 267"/>
                  <a:gd name="T7" fmla="*/ 86 h 227"/>
                  <a:gd name="T8" fmla="*/ 208 w 267"/>
                  <a:gd name="T9" fmla="*/ 200 h 227"/>
                  <a:gd name="T10" fmla="*/ 265 w 267"/>
                  <a:gd name="T11" fmla="*/ 9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7" h="227">
                    <a:moveTo>
                      <a:pt x="265" y="93"/>
                    </a:moveTo>
                    <a:cubicBezTo>
                      <a:pt x="263" y="39"/>
                      <a:pt x="218" y="0"/>
                      <a:pt x="192" y="3"/>
                    </a:cubicBezTo>
                    <a:cubicBezTo>
                      <a:pt x="151" y="8"/>
                      <a:pt x="133" y="33"/>
                      <a:pt x="130" y="64"/>
                    </a:cubicBezTo>
                    <a:cubicBezTo>
                      <a:pt x="95" y="57"/>
                      <a:pt x="61" y="69"/>
                      <a:pt x="52" y="86"/>
                    </a:cubicBezTo>
                    <a:cubicBezTo>
                      <a:pt x="0" y="183"/>
                      <a:pt x="156" y="227"/>
                      <a:pt x="208" y="200"/>
                    </a:cubicBezTo>
                    <a:cubicBezTo>
                      <a:pt x="232" y="195"/>
                      <a:pt x="267" y="136"/>
                      <a:pt x="265" y="9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9"/>
              <p:cNvSpPr>
                <a:spLocks/>
              </p:cNvSpPr>
              <p:nvPr userDrawn="1"/>
            </p:nvSpPr>
            <p:spPr bwMode="auto">
              <a:xfrm flipH="1">
                <a:off x="452438" y="3581400"/>
                <a:ext cx="735013" cy="509587"/>
              </a:xfrm>
              <a:custGeom>
                <a:avLst/>
                <a:gdLst>
                  <a:gd name="T0" fmla="*/ 291 w 299"/>
                  <a:gd name="T1" fmla="*/ 15 h 208"/>
                  <a:gd name="T2" fmla="*/ 201 w 299"/>
                  <a:gd name="T3" fmla="*/ 160 h 208"/>
                  <a:gd name="T4" fmla="*/ 176 w 299"/>
                  <a:gd name="T5" fmla="*/ 94 h 208"/>
                  <a:gd name="T6" fmla="*/ 108 w 299"/>
                  <a:gd name="T7" fmla="*/ 20 h 208"/>
                  <a:gd name="T8" fmla="*/ 176 w 299"/>
                  <a:gd name="T9" fmla="*/ 172 h 208"/>
                  <a:gd name="T10" fmla="*/ 107 w 299"/>
                  <a:gd name="T11" fmla="*/ 150 h 208"/>
                  <a:gd name="T12" fmla="*/ 6 w 299"/>
                  <a:gd name="T13" fmla="*/ 157 h 208"/>
                  <a:gd name="T14" fmla="*/ 199 w 299"/>
                  <a:gd name="T15" fmla="*/ 192 h 208"/>
                  <a:gd name="T16" fmla="*/ 203 w 299"/>
                  <a:gd name="T17" fmla="*/ 192 h 208"/>
                  <a:gd name="T18" fmla="*/ 205 w 299"/>
                  <a:gd name="T19" fmla="*/ 189 h 208"/>
                  <a:gd name="T20" fmla="*/ 267 w 299"/>
                  <a:gd name="T21" fmla="*/ 113 h 208"/>
                  <a:gd name="T22" fmla="*/ 291 w 299"/>
                  <a:gd name="T23" fmla="*/ 15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9" h="208">
                    <a:moveTo>
                      <a:pt x="291" y="15"/>
                    </a:moveTo>
                    <a:cubicBezTo>
                      <a:pt x="262" y="0"/>
                      <a:pt x="214" y="106"/>
                      <a:pt x="201" y="160"/>
                    </a:cubicBezTo>
                    <a:cubicBezTo>
                      <a:pt x="196" y="140"/>
                      <a:pt x="186" y="115"/>
                      <a:pt x="176" y="94"/>
                    </a:cubicBezTo>
                    <a:cubicBezTo>
                      <a:pt x="150" y="46"/>
                      <a:pt x="116" y="15"/>
                      <a:pt x="108" y="20"/>
                    </a:cubicBezTo>
                    <a:cubicBezTo>
                      <a:pt x="80" y="36"/>
                      <a:pt x="138" y="130"/>
                      <a:pt x="176" y="172"/>
                    </a:cubicBezTo>
                    <a:cubicBezTo>
                      <a:pt x="157" y="164"/>
                      <a:pt x="130" y="154"/>
                      <a:pt x="107" y="150"/>
                    </a:cubicBezTo>
                    <a:cubicBezTo>
                      <a:pt x="53" y="140"/>
                      <a:pt x="7" y="148"/>
                      <a:pt x="6" y="157"/>
                    </a:cubicBezTo>
                    <a:cubicBezTo>
                      <a:pt x="0" y="197"/>
                      <a:pt x="179" y="208"/>
                      <a:pt x="199" y="192"/>
                    </a:cubicBezTo>
                    <a:cubicBezTo>
                      <a:pt x="200" y="193"/>
                      <a:pt x="202" y="193"/>
                      <a:pt x="203" y="192"/>
                    </a:cubicBezTo>
                    <a:cubicBezTo>
                      <a:pt x="204" y="192"/>
                      <a:pt x="205" y="191"/>
                      <a:pt x="205" y="189"/>
                    </a:cubicBezTo>
                    <a:cubicBezTo>
                      <a:pt x="218" y="182"/>
                      <a:pt x="249" y="146"/>
                      <a:pt x="267" y="113"/>
                    </a:cubicBezTo>
                    <a:cubicBezTo>
                      <a:pt x="292" y="65"/>
                      <a:pt x="299" y="19"/>
                      <a:pt x="291" y="1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 flipH="1">
              <a:off x="822178" y="5832156"/>
              <a:ext cx="82550" cy="6985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 flipH="1">
              <a:off x="125840" y="3663574"/>
              <a:ext cx="519113" cy="444500"/>
            </a:xfrm>
            <a:custGeom>
              <a:avLst/>
              <a:gdLst>
                <a:gd name="T0" fmla="*/ 174 w 211"/>
                <a:gd name="T1" fmla="*/ 17 h 182"/>
                <a:gd name="T2" fmla="*/ 92 w 211"/>
                <a:gd name="T3" fmla="*/ 159 h 182"/>
                <a:gd name="T4" fmla="*/ 1 w 211"/>
                <a:gd name="T5" fmla="*/ 83 h 182"/>
                <a:gd name="T6" fmla="*/ 89 w 211"/>
                <a:gd name="T7" fmla="*/ 169 h 182"/>
                <a:gd name="T8" fmla="*/ 174 w 211"/>
                <a:gd name="T9" fmla="*/ 1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82">
                  <a:moveTo>
                    <a:pt x="174" y="17"/>
                  </a:moveTo>
                  <a:cubicBezTo>
                    <a:pt x="146" y="0"/>
                    <a:pt x="104" y="130"/>
                    <a:pt x="92" y="159"/>
                  </a:cubicBezTo>
                  <a:cubicBezTo>
                    <a:pt x="81" y="131"/>
                    <a:pt x="0" y="55"/>
                    <a:pt x="1" y="83"/>
                  </a:cubicBezTo>
                  <a:cubicBezTo>
                    <a:pt x="1" y="115"/>
                    <a:pt x="59" y="178"/>
                    <a:pt x="89" y="169"/>
                  </a:cubicBezTo>
                  <a:cubicBezTo>
                    <a:pt x="92" y="182"/>
                    <a:pt x="211" y="39"/>
                    <a:pt x="174" y="1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 flipH="1">
              <a:off x="725487" y="6030892"/>
              <a:ext cx="201613" cy="536575"/>
            </a:xfrm>
            <a:custGeom>
              <a:avLst/>
              <a:gdLst>
                <a:gd name="T0" fmla="*/ 35 w 82"/>
                <a:gd name="T1" fmla="*/ 3 h 219"/>
                <a:gd name="T2" fmla="*/ 24 w 82"/>
                <a:gd name="T3" fmla="*/ 171 h 219"/>
                <a:gd name="T4" fmla="*/ 35 w 82"/>
                <a:gd name="T5" fmla="*/ 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219">
                  <a:moveTo>
                    <a:pt x="35" y="3"/>
                  </a:moveTo>
                  <a:cubicBezTo>
                    <a:pt x="0" y="0"/>
                    <a:pt x="23" y="150"/>
                    <a:pt x="24" y="171"/>
                  </a:cubicBezTo>
                  <a:cubicBezTo>
                    <a:pt x="25" y="219"/>
                    <a:pt x="82" y="7"/>
                    <a:pt x="35" y="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 flipH="1">
              <a:off x="675480" y="6365050"/>
              <a:ext cx="188913" cy="112712"/>
            </a:xfrm>
            <a:custGeom>
              <a:avLst/>
              <a:gdLst>
                <a:gd name="T0" fmla="*/ 73 w 77"/>
                <a:gd name="T1" fmla="*/ 6 h 46"/>
                <a:gd name="T2" fmla="*/ 0 w 77"/>
                <a:gd name="T3" fmla="*/ 46 h 46"/>
                <a:gd name="T4" fmla="*/ 73 w 77"/>
                <a:gd name="T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6">
                  <a:moveTo>
                    <a:pt x="73" y="6"/>
                  </a:moveTo>
                  <a:cubicBezTo>
                    <a:pt x="72" y="0"/>
                    <a:pt x="45" y="1"/>
                    <a:pt x="0" y="46"/>
                  </a:cubicBezTo>
                  <a:cubicBezTo>
                    <a:pt x="24" y="43"/>
                    <a:pt x="77" y="29"/>
                    <a:pt x="73" y="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auto">
            <a:xfrm flipH="1">
              <a:off x="444500" y="3063875"/>
              <a:ext cx="168275" cy="177800"/>
            </a:xfrm>
            <a:custGeom>
              <a:avLst/>
              <a:gdLst>
                <a:gd name="T0" fmla="*/ 8 w 68"/>
                <a:gd name="T1" fmla="*/ 25 h 73"/>
                <a:gd name="T2" fmla="*/ 21 w 68"/>
                <a:gd name="T3" fmla="*/ 67 h 73"/>
                <a:gd name="T4" fmla="*/ 61 w 68"/>
                <a:gd name="T5" fmla="*/ 48 h 73"/>
                <a:gd name="T6" fmla="*/ 48 w 68"/>
                <a:gd name="T7" fmla="*/ 6 h 73"/>
                <a:gd name="T8" fmla="*/ 8 w 68"/>
                <a:gd name="T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3">
                  <a:moveTo>
                    <a:pt x="8" y="25"/>
                  </a:moveTo>
                  <a:cubicBezTo>
                    <a:pt x="0" y="41"/>
                    <a:pt x="6" y="60"/>
                    <a:pt x="21" y="67"/>
                  </a:cubicBezTo>
                  <a:cubicBezTo>
                    <a:pt x="36" y="73"/>
                    <a:pt x="53" y="65"/>
                    <a:pt x="61" y="48"/>
                  </a:cubicBezTo>
                  <a:cubicBezTo>
                    <a:pt x="68" y="32"/>
                    <a:pt x="63" y="13"/>
                    <a:pt x="48" y="6"/>
                  </a:cubicBezTo>
                  <a:cubicBezTo>
                    <a:pt x="33" y="0"/>
                    <a:pt x="15" y="8"/>
                    <a:pt x="8" y="2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auto">
            <a:xfrm flipH="1">
              <a:off x="161925" y="5654675"/>
              <a:ext cx="357188" cy="257175"/>
            </a:xfrm>
            <a:custGeom>
              <a:avLst/>
              <a:gdLst>
                <a:gd name="T0" fmla="*/ 116 w 145"/>
                <a:gd name="T1" fmla="*/ 3 h 105"/>
                <a:gd name="T2" fmla="*/ 78 w 145"/>
                <a:gd name="T3" fmla="*/ 23 h 105"/>
                <a:gd name="T4" fmla="*/ 38 w 145"/>
                <a:gd name="T5" fmla="*/ 23 h 105"/>
                <a:gd name="T6" fmla="*/ 97 w 145"/>
                <a:gd name="T7" fmla="*/ 99 h 105"/>
                <a:gd name="T8" fmla="*/ 139 w 145"/>
                <a:gd name="T9" fmla="*/ 56 h 105"/>
                <a:gd name="T10" fmla="*/ 116 w 145"/>
                <a:gd name="T11" fmla="*/ 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05">
                  <a:moveTo>
                    <a:pt x="116" y="3"/>
                  </a:moveTo>
                  <a:cubicBezTo>
                    <a:pt x="96" y="0"/>
                    <a:pt x="84" y="9"/>
                    <a:pt x="78" y="23"/>
                  </a:cubicBezTo>
                  <a:cubicBezTo>
                    <a:pt x="62" y="15"/>
                    <a:pt x="45" y="16"/>
                    <a:pt x="38" y="23"/>
                  </a:cubicBezTo>
                  <a:cubicBezTo>
                    <a:pt x="0" y="62"/>
                    <a:pt x="69" y="105"/>
                    <a:pt x="97" y="99"/>
                  </a:cubicBezTo>
                  <a:cubicBezTo>
                    <a:pt x="109" y="100"/>
                    <a:pt x="134" y="76"/>
                    <a:pt x="139" y="56"/>
                  </a:cubicBezTo>
                  <a:cubicBezTo>
                    <a:pt x="145" y="29"/>
                    <a:pt x="129" y="5"/>
                    <a:pt x="116" y="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auto">
            <a:xfrm flipH="1">
              <a:off x="111125" y="5670550"/>
              <a:ext cx="412750" cy="247650"/>
            </a:xfrm>
            <a:custGeom>
              <a:avLst/>
              <a:gdLst>
                <a:gd name="T0" fmla="*/ 164 w 168"/>
                <a:gd name="T1" fmla="*/ 24 h 101"/>
                <a:gd name="T2" fmla="*/ 101 w 168"/>
                <a:gd name="T3" fmla="*/ 80 h 101"/>
                <a:gd name="T4" fmla="*/ 98 w 168"/>
                <a:gd name="T5" fmla="*/ 46 h 101"/>
                <a:gd name="T6" fmla="*/ 76 w 168"/>
                <a:gd name="T7" fmla="*/ 1 h 101"/>
                <a:gd name="T8" fmla="*/ 88 w 168"/>
                <a:gd name="T9" fmla="*/ 83 h 101"/>
                <a:gd name="T10" fmla="*/ 58 w 168"/>
                <a:gd name="T11" fmla="*/ 63 h 101"/>
                <a:gd name="T12" fmla="*/ 9 w 168"/>
                <a:gd name="T13" fmla="*/ 52 h 101"/>
                <a:gd name="T14" fmla="*/ 96 w 168"/>
                <a:gd name="T15" fmla="*/ 96 h 101"/>
                <a:gd name="T16" fmla="*/ 98 w 168"/>
                <a:gd name="T17" fmla="*/ 96 h 101"/>
                <a:gd name="T18" fmla="*/ 99 w 168"/>
                <a:gd name="T19" fmla="*/ 95 h 101"/>
                <a:gd name="T20" fmla="*/ 139 w 168"/>
                <a:gd name="T21" fmla="*/ 67 h 101"/>
                <a:gd name="T22" fmla="*/ 164 w 168"/>
                <a:gd name="T23" fmla="*/ 2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01">
                  <a:moveTo>
                    <a:pt x="164" y="24"/>
                  </a:moveTo>
                  <a:cubicBezTo>
                    <a:pt x="152" y="13"/>
                    <a:pt x="115" y="56"/>
                    <a:pt x="101" y="80"/>
                  </a:cubicBezTo>
                  <a:cubicBezTo>
                    <a:pt x="102" y="70"/>
                    <a:pt x="101" y="57"/>
                    <a:pt x="98" y="46"/>
                  </a:cubicBezTo>
                  <a:cubicBezTo>
                    <a:pt x="93" y="20"/>
                    <a:pt x="81" y="0"/>
                    <a:pt x="76" y="1"/>
                  </a:cubicBezTo>
                  <a:cubicBezTo>
                    <a:pt x="61" y="5"/>
                    <a:pt x="75" y="58"/>
                    <a:pt x="88" y="83"/>
                  </a:cubicBezTo>
                  <a:cubicBezTo>
                    <a:pt x="80" y="76"/>
                    <a:pt x="68" y="68"/>
                    <a:pt x="58" y="63"/>
                  </a:cubicBezTo>
                  <a:cubicBezTo>
                    <a:pt x="34" y="51"/>
                    <a:pt x="11" y="48"/>
                    <a:pt x="9" y="52"/>
                  </a:cubicBezTo>
                  <a:cubicBezTo>
                    <a:pt x="0" y="71"/>
                    <a:pt x="85" y="101"/>
                    <a:pt x="96" y="96"/>
                  </a:cubicBezTo>
                  <a:cubicBezTo>
                    <a:pt x="97" y="96"/>
                    <a:pt x="97" y="96"/>
                    <a:pt x="98" y="96"/>
                  </a:cubicBezTo>
                  <a:cubicBezTo>
                    <a:pt x="99" y="96"/>
                    <a:pt x="99" y="96"/>
                    <a:pt x="99" y="95"/>
                  </a:cubicBezTo>
                  <a:cubicBezTo>
                    <a:pt x="106" y="94"/>
                    <a:pt x="126" y="80"/>
                    <a:pt x="139" y="67"/>
                  </a:cubicBezTo>
                  <a:cubicBezTo>
                    <a:pt x="158" y="48"/>
                    <a:pt x="168" y="27"/>
                    <a:pt x="164" y="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33"/>
            <p:cNvSpPr>
              <a:spLocks noChangeArrowheads="1"/>
            </p:cNvSpPr>
            <p:nvPr userDrawn="1"/>
          </p:nvSpPr>
          <p:spPr bwMode="auto">
            <a:xfrm flipH="1">
              <a:off x="546100" y="1807440"/>
              <a:ext cx="82550" cy="69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auto">
            <a:xfrm flipH="1">
              <a:off x="1088588" y="6153943"/>
              <a:ext cx="154425" cy="154425"/>
            </a:xfrm>
            <a:custGeom>
              <a:avLst/>
              <a:gdLst>
                <a:gd name="T0" fmla="*/ 129 w 129"/>
                <a:gd name="T1" fmla="*/ 75 h 130"/>
                <a:gd name="T2" fmla="*/ 119 w 129"/>
                <a:gd name="T3" fmla="*/ 64 h 130"/>
                <a:gd name="T4" fmla="*/ 128 w 129"/>
                <a:gd name="T5" fmla="*/ 53 h 130"/>
                <a:gd name="T6" fmla="*/ 103 w 129"/>
                <a:gd name="T7" fmla="*/ 45 h 130"/>
                <a:gd name="T8" fmla="*/ 111 w 129"/>
                <a:gd name="T9" fmla="*/ 20 h 130"/>
                <a:gd name="T10" fmla="*/ 93 w 129"/>
                <a:gd name="T11" fmla="*/ 23 h 130"/>
                <a:gd name="T12" fmla="*/ 88 w 129"/>
                <a:gd name="T13" fmla="*/ 5 h 130"/>
                <a:gd name="T14" fmla="*/ 72 w 129"/>
                <a:gd name="T15" fmla="*/ 16 h 130"/>
                <a:gd name="T16" fmla="*/ 61 w 129"/>
                <a:gd name="T17" fmla="*/ 1 h 130"/>
                <a:gd name="T18" fmla="*/ 51 w 129"/>
                <a:gd name="T19" fmla="*/ 15 h 130"/>
                <a:gd name="T20" fmla="*/ 36 w 129"/>
                <a:gd name="T21" fmla="*/ 7 h 130"/>
                <a:gd name="T22" fmla="*/ 33 w 129"/>
                <a:gd name="T23" fmla="*/ 28 h 130"/>
                <a:gd name="T24" fmla="*/ 13 w 129"/>
                <a:gd name="T25" fmla="*/ 26 h 130"/>
                <a:gd name="T26" fmla="*/ 21 w 129"/>
                <a:gd name="T27" fmla="*/ 47 h 130"/>
                <a:gd name="T28" fmla="*/ 0 w 129"/>
                <a:gd name="T29" fmla="*/ 56 h 130"/>
                <a:gd name="T30" fmla="*/ 10 w 129"/>
                <a:gd name="T31" fmla="*/ 67 h 130"/>
                <a:gd name="T32" fmla="*/ 1 w 129"/>
                <a:gd name="T33" fmla="*/ 78 h 130"/>
                <a:gd name="T34" fmla="*/ 26 w 129"/>
                <a:gd name="T35" fmla="*/ 86 h 130"/>
                <a:gd name="T36" fmla="*/ 18 w 129"/>
                <a:gd name="T37" fmla="*/ 111 h 130"/>
                <a:gd name="T38" fmla="*/ 36 w 129"/>
                <a:gd name="T39" fmla="*/ 108 h 130"/>
                <a:gd name="T40" fmla="*/ 41 w 129"/>
                <a:gd name="T41" fmla="*/ 126 h 130"/>
                <a:gd name="T42" fmla="*/ 57 w 129"/>
                <a:gd name="T43" fmla="*/ 115 h 130"/>
                <a:gd name="T44" fmla="*/ 69 w 129"/>
                <a:gd name="T45" fmla="*/ 130 h 130"/>
                <a:gd name="T46" fmla="*/ 78 w 129"/>
                <a:gd name="T47" fmla="*/ 116 h 130"/>
                <a:gd name="T48" fmla="*/ 93 w 129"/>
                <a:gd name="T49" fmla="*/ 124 h 130"/>
                <a:gd name="T50" fmla="*/ 96 w 129"/>
                <a:gd name="T51" fmla="*/ 103 h 130"/>
                <a:gd name="T52" fmla="*/ 116 w 129"/>
                <a:gd name="T53" fmla="*/ 104 h 130"/>
                <a:gd name="T54" fmla="*/ 108 w 129"/>
                <a:gd name="T55" fmla="*/ 84 h 130"/>
                <a:gd name="T56" fmla="*/ 129 w 129"/>
                <a:gd name="T57" fmla="*/ 7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130">
                  <a:moveTo>
                    <a:pt x="129" y="75"/>
                  </a:moveTo>
                  <a:cubicBezTo>
                    <a:pt x="129" y="71"/>
                    <a:pt x="126" y="68"/>
                    <a:pt x="119" y="64"/>
                  </a:cubicBezTo>
                  <a:cubicBezTo>
                    <a:pt x="126" y="60"/>
                    <a:pt x="129" y="56"/>
                    <a:pt x="128" y="53"/>
                  </a:cubicBezTo>
                  <a:cubicBezTo>
                    <a:pt x="127" y="48"/>
                    <a:pt x="118" y="45"/>
                    <a:pt x="103" y="45"/>
                  </a:cubicBezTo>
                  <a:cubicBezTo>
                    <a:pt x="111" y="33"/>
                    <a:pt x="114" y="23"/>
                    <a:pt x="111" y="20"/>
                  </a:cubicBezTo>
                  <a:cubicBezTo>
                    <a:pt x="108" y="17"/>
                    <a:pt x="101" y="18"/>
                    <a:pt x="93" y="23"/>
                  </a:cubicBezTo>
                  <a:cubicBezTo>
                    <a:pt x="93" y="13"/>
                    <a:pt x="92" y="6"/>
                    <a:pt x="88" y="5"/>
                  </a:cubicBezTo>
                  <a:cubicBezTo>
                    <a:pt x="84" y="3"/>
                    <a:pt x="79" y="8"/>
                    <a:pt x="72" y="16"/>
                  </a:cubicBezTo>
                  <a:cubicBezTo>
                    <a:pt x="69" y="6"/>
                    <a:pt x="65" y="0"/>
                    <a:pt x="61" y="1"/>
                  </a:cubicBezTo>
                  <a:cubicBezTo>
                    <a:pt x="57" y="1"/>
                    <a:pt x="53" y="6"/>
                    <a:pt x="51" y="15"/>
                  </a:cubicBezTo>
                  <a:cubicBezTo>
                    <a:pt x="45" y="8"/>
                    <a:pt x="39" y="5"/>
                    <a:pt x="36" y="7"/>
                  </a:cubicBezTo>
                  <a:cubicBezTo>
                    <a:pt x="32" y="9"/>
                    <a:pt x="31" y="17"/>
                    <a:pt x="33" y="28"/>
                  </a:cubicBezTo>
                  <a:cubicBezTo>
                    <a:pt x="23" y="24"/>
                    <a:pt x="16" y="23"/>
                    <a:pt x="13" y="26"/>
                  </a:cubicBezTo>
                  <a:cubicBezTo>
                    <a:pt x="10" y="30"/>
                    <a:pt x="13" y="38"/>
                    <a:pt x="21" y="47"/>
                  </a:cubicBezTo>
                  <a:cubicBezTo>
                    <a:pt x="9" y="48"/>
                    <a:pt x="1" y="51"/>
                    <a:pt x="0" y="56"/>
                  </a:cubicBezTo>
                  <a:cubicBezTo>
                    <a:pt x="0" y="59"/>
                    <a:pt x="3" y="63"/>
                    <a:pt x="10" y="67"/>
                  </a:cubicBezTo>
                  <a:cubicBezTo>
                    <a:pt x="4" y="70"/>
                    <a:pt x="0" y="74"/>
                    <a:pt x="1" y="78"/>
                  </a:cubicBezTo>
                  <a:cubicBezTo>
                    <a:pt x="2" y="83"/>
                    <a:pt x="11" y="85"/>
                    <a:pt x="26" y="86"/>
                  </a:cubicBezTo>
                  <a:cubicBezTo>
                    <a:pt x="18" y="98"/>
                    <a:pt x="15" y="107"/>
                    <a:pt x="18" y="111"/>
                  </a:cubicBezTo>
                  <a:cubicBezTo>
                    <a:pt x="21" y="114"/>
                    <a:pt x="28" y="112"/>
                    <a:pt x="36" y="108"/>
                  </a:cubicBezTo>
                  <a:cubicBezTo>
                    <a:pt x="36" y="118"/>
                    <a:pt x="37" y="124"/>
                    <a:pt x="41" y="126"/>
                  </a:cubicBezTo>
                  <a:cubicBezTo>
                    <a:pt x="45" y="127"/>
                    <a:pt x="51" y="123"/>
                    <a:pt x="57" y="115"/>
                  </a:cubicBezTo>
                  <a:cubicBezTo>
                    <a:pt x="60" y="125"/>
                    <a:pt x="64" y="130"/>
                    <a:pt x="69" y="130"/>
                  </a:cubicBezTo>
                  <a:cubicBezTo>
                    <a:pt x="72" y="130"/>
                    <a:pt x="76" y="124"/>
                    <a:pt x="78" y="116"/>
                  </a:cubicBezTo>
                  <a:cubicBezTo>
                    <a:pt x="84" y="122"/>
                    <a:pt x="90" y="125"/>
                    <a:pt x="93" y="124"/>
                  </a:cubicBezTo>
                  <a:cubicBezTo>
                    <a:pt x="97" y="122"/>
                    <a:pt x="98" y="114"/>
                    <a:pt x="96" y="103"/>
                  </a:cubicBezTo>
                  <a:cubicBezTo>
                    <a:pt x="106" y="107"/>
                    <a:pt x="114" y="108"/>
                    <a:pt x="116" y="104"/>
                  </a:cubicBezTo>
                  <a:cubicBezTo>
                    <a:pt x="119" y="101"/>
                    <a:pt x="116" y="93"/>
                    <a:pt x="108" y="84"/>
                  </a:cubicBezTo>
                  <a:cubicBezTo>
                    <a:pt x="120" y="82"/>
                    <a:pt x="128" y="79"/>
                    <a:pt x="129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" name="Group 48"/>
            <p:cNvGrpSpPr/>
            <p:nvPr userDrawn="1"/>
          </p:nvGrpSpPr>
          <p:grpSpPr>
            <a:xfrm>
              <a:off x="603252" y="4833897"/>
              <a:ext cx="607348" cy="609642"/>
              <a:chOff x="2051052" y="5522596"/>
              <a:chExt cx="892175" cy="895542"/>
            </a:xfrm>
          </p:grpSpPr>
          <p:sp>
            <p:nvSpPr>
              <p:cNvPr id="50" name="Freeform 5"/>
              <p:cNvSpPr>
                <a:spLocks/>
              </p:cNvSpPr>
              <p:nvPr userDrawn="1"/>
            </p:nvSpPr>
            <p:spPr bwMode="auto">
              <a:xfrm flipH="1">
                <a:off x="2411413" y="6283770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0 w 4"/>
                  <a:gd name="T3" fmla="*/ 0 h 8"/>
                  <a:gd name="T4" fmla="*/ 4 w 4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6"/>
              <p:cNvSpPr>
                <a:spLocks noChangeShapeType="1"/>
              </p:cNvSpPr>
              <p:nvPr userDrawn="1"/>
            </p:nvSpPr>
            <p:spPr bwMode="auto">
              <a:xfrm flipV="1">
                <a:off x="2411413" y="6283770"/>
                <a:ext cx="6350" cy="1270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2"/>
              <p:cNvSpPr>
                <a:spLocks/>
              </p:cNvSpPr>
              <p:nvPr userDrawn="1"/>
            </p:nvSpPr>
            <p:spPr bwMode="auto">
              <a:xfrm flipH="1">
                <a:off x="2051052" y="5522596"/>
                <a:ext cx="892175" cy="895542"/>
              </a:xfrm>
              <a:custGeom>
                <a:avLst/>
                <a:gdLst>
                  <a:gd name="T0" fmla="*/ 242 w 264"/>
                  <a:gd name="T1" fmla="*/ 157 h 264"/>
                  <a:gd name="T2" fmla="*/ 259 w 264"/>
                  <a:gd name="T3" fmla="*/ 128 h 264"/>
                  <a:gd name="T4" fmla="*/ 238 w 264"/>
                  <a:gd name="T5" fmla="*/ 66 h 264"/>
                  <a:gd name="T6" fmla="*/ 192 w 264"/>
                  <a:gd name="T7" fmla="*/ 20 h 264"/>
                  <a:gd name="T8" fmla="*/ 158 w 264"/>
                  <a:gd name="T9" fmla="*/ 23 h 264"/>
                  <a:gd name="T10" fmla="*/ 157 w 264"/>
                  <a:gd name="T11" fmla="*/ 23 h 264"/>
                  <a:gd name="T12" fmla="*/ 156 w 264"/>
                  <a:gd name="T13" fmla="*/ 23 h 264"/>
                  <a:gd name="T14" fmla="*/ 128 w 264"/>
                  <a:gd name="T15" fmla="*/ 5 h 264"/>
                  <a:gd name="T16" fmla="*/ 66 w 264"/>
                  <a:gd name="T17" fmla="*/ 26 h 264"/>
                  <a:gd name="T18" fmla="*/ 20 w 264"/>
                  <a:gd name="T19" fmla="*/ 72 h 264"/>
                  <a:gd name="T20" fmla="*/ 23 w 264"/>
                  <a:gd name="T21" fmla="*/ 106 h 264"/>
                  <a:gd name="T22" fmla="*/ 23 w 264"/>
                  <a:gd name="T23" fmla="*/ 107 h 264"/>
                  <a:gd name="T24" fmla="*/ 22 w 264"/>
                  <a:gd name="T25" fmla="*/ 108 h 264"/>
                  <a:gd name="T26" fmla="*/ 5 w 264"/>
                  <a:gd name="T27" fmla="*/ 136 h 264"/>
                  <a:gd name="T28" fmla="*/ 26 w 264"/>
                  <a:gd name="T29" fmla="*/ 198 h 264"/>
                  <a:gd name="T30" fmla="*/ 72 w 264"/>
                  <a:gd name="T31" fmla="*/ 244 h 264"/>
                  <a:gd name="T32" fmla="*/ 106 w 264"/>
                  <a:gd name="T33" fmla="*/ 241 h 264"/>
                  <a:gd name="T34" fmla="*/ 107 w 264"/>
                  <a:gd name="T35" fmla="*/ 242 h 264"/>
                  <a:gd name="T36" fmla="*/ 108 w 264"/>
                  <a:gd name="T37" fmla="*/ 242 h 264"/>
                  <a:gd name="T38" fmla="*/ 136 w 264"/>
                  <a:gd name="T39" fmla="*/ 259 h 264"/>
                  <a:gd name="T40" fmla="*/ 198 w 264"/>
                  <a:gd name="T41" fmla="*/ 238 h 264"/>
                  <a:gd name="T42" fmla="*/ 244 w 264"/>
                  <a:gd name="T43" fmla="*/ 192 h 264"/>
                  <a:gd name="T44" fmla="*/ 241 w 264"/>
                  <a:gd name="T45" fmla="*/ 159 h 264"/>
                  <a:gd name="T46" fmla="*/ 241 w 264"/>
                  <a:gd name="T47" fmla="*/ 158 h 264"/>
                  <a:gd name="T48" fmla="*/ 242 w 264"/>
                  <a:gd name="T49" fmla="*/ 157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" h="264">
                    <a:moveTo>
                      <a:pt x="242" y="157"/>
                    </a:moveTo>
                    <a:cubicBezTo>
                      <a:pt x="250" y="149"/>
                      <a:pt x="256" y="139"/>
                      <a:pt x="259" y="128"/>
                    </a:cubicBezTo>
                    <a:cubicBezTo>
                      <a:pt x="264" y="107"/>
                      <a:pt x="255" y="85"/>
                      <a:pt x="238" y="66"/>
                    </a:cubicBezTo>
                    <a:cubicBezTo>
                      <a:pt x="229" y="42"/>
                      <a:pt x="213" y="25"/>
                      <a:pt x="192" y="20"/>
                    </a:cubicBezTo>
                    <a:cubicBezTo>
                      <a:pt x="181" y="18"/>
                      <a:pt x="170" y="19"/>
                      <a:pt x="158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48" y="14"/>
                      <a:pt x="139" y="8"/>
                      <a:pt x="128" y="5"/>
                    </a:cubicBezTo>
                    <a:cubicBezTo>
                      <a:pt x="107" y="0"/>
                      <a:pt x="85" y="9"/>
                      <a:pt x="66" y="26"/>
                    </a:cubicBezTo>
                    <a:cubicBezTo>
                      <a:pt x="42" y="35"/>
                      <a:pt x="25" y="51"/>
                      <a:pt x="20" y="72"/>
                    </a:cubicBezTo>
                    <a:cubicBezTo>
                      <a:pt x="17" y="83"/>
                      <a:pt x="19" y="95"/>
                      <a:pt x="23" y="106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4" y="116"/>
                      <a:pt x="8" y="125"/>
                      <a:pt x="5" y="136"/>
                    </a:cubicBezTo>
                    <a:cubicBezTo>
                      <a:pt x="0" y="157"/>
                      <a:pt x="9" y="179"/>
                      <a:pt x="26" y="198"/>
                    </a:cubicBezTo>
                    <a:cubicBezTo>
                      <a:pt x="35" y="222"/>
                      <a:pt x="51" y="239"/>
                      <a:pt x="72" y="244"/>
                    </a:cubicBezTo>
                    <a:cubicBezTo>
                      <a:pt x="83" y="247"/>
                      <a:pt x="94" y="246"/>
                      <a:pt x="106" y="241"/>
                    </a:cubicBezTo>
                    <a:cubicBezTo>
                      <a:pt x="107" y="242"/>
                      <a:pt x="107" y="242"/>
                      <a:pt x="107" y="242"/>
                    </a:cubicBezTo>
                    <a:cubicBezTo>
                      <a:pt x="108" y="242"/>
                      <a:pt x="108" y="242"/>
                      <a:pt x="108" y="242"/>
                    </a:cubicBezTo>
                    <a:cubicBezTo>
                      <a:pt x="116" y="250"/>
                      <a:pt x="125" y="257"/>
                      <a:pt x="136" y="259"/>
                    </a:cubicBezTo>
                    <a:cubicBezTo>
                      <a:pt x="157" y="264"/>
                      <a:pt x="179" y="256"/>
                      <a:pt x="198" y="238"/>
                    </a:cubicBezTo>
                    <a:cubicBezTo>
                      <a:pt x="222" y="229"/>
                      <a:pt x="239" y="213"/>
                      <a:pt x="244" y="192"/>
                    </a:cubicBezTo>
                    <a:cubicBezTo>
                      <a:pt x="247" y="181"/>
                      <a:pt x="245" y="170"/>
                      <a:pt x="241" y="159"/>
                    </a:cubicBezTo>
                    <a:cubicBezTo>
                      <a:pt x="241" y="158"/>
                      <a:pt x="241" y="158"/>
                      <a:pt x="241" y="158"/>
                    </a:cubicBezTo>
                    <a:lnTo>
                      <a:pt x="242" y="1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3"/>
              <p:cNvSpPr>
                <a:spLocks/>
              </p:cNvSpPr>
              <p:nvPr userDrawn="1"/>
            </p:nvSpPr>
            <p:spPr bwMode="auto">
              <a:xfrm flipH="1">
                <a:off x="2216501" y="5688259"/>
                <a:ext cx="561276" cy="564216"/>
              </a:xfrm>
              <a:custGeom>
                <a:avLst/>
                <a:gdLst>
                  <a:gd name="T0" fmla="*/ 93 w 95"/>
                  <a:gd name="T1" fmla="*/ 45 h 95"/>
                  <a:gd name="T2" fmla="*/ 92 w 95"/>
                  <a:gd name="T3" fmla="*/ 32 h 95"/>
                  <a:gd name="T4" fmla="*/ 75 w 95"/>
                  <a:gd name="T5" fmla="*/ 17 h 95"/>
                  <a:gd name="T6" fmla="*/ 58 w 95"/>
                  <a:gd name="T7" fmla="*/ 1 h 95"/>
                  <a:gd name="T8" fmla="*/ 45 w 95"/>
                  <a:gd name="T9" fmla="*/ 2 h 95"/>
                  <a:gd name="T10" fmla="*/ 32 w 95"/>
                  <a:gd name="T11" fmla="*/ 3 h 95"/>
                  <a:gd name="T12" fmla="*/ 16 w 95"/>
                  <a:gd name="T13" fmla="*/ 20 h 95"/>
                  <a:gd name="T14" fmla="*/ 1 w 95"/>
                  <a:gd name="T15" fmla="*/ 37 h 95"/>
                  <a:gd name="T16" fmla="*/ 2 w 95"/>
                  <a:gd name="T17" fmla="*/ 50 h 95"/>
                  <a:gd name="T18" fmla="*/ 2 w 95"/>
                  <a:gd name="T19" fmla="*/ 63 h 95"/>
                  <a:gd name="T20" fmla="*/ 19 w 95"/>
                  <a:gd name="T21" fmla="*/ 79 h 95"/>
                  <a:gd name="T22" fmla="*/ 36 w 95"/>
                  <a:gd name="T23" fmla="*/ 94 h 95"/>
                  <a:gd name="T24" fmla="*/ 50 w 95"/>
                  <a:gd name="T25" fmla="*/ 93 h 95"/>
                  <a:gd name="T26" fmla="*/ 63 w 95"/>
                  <a:gd name="T27" fmla="*/ 93 h 95"/>
                  <a:gd name="T28" fmla="*/ 78 w 95"/>
                  <a:gd name="T29" fmla="*/ 76 h 95"/>
                  <a:gd name="T30" fmla="*/ 94 w 95"/>
                  <a:gd name="T31" fmla="*/ 59 h 95"/>
                  <a:gd name="T32" fmla="*/ 93 w 95"/>
                  <a:gd name="T33" fmla="*/ 4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95">
                    <a:moveTo>
                      <a:pt x="93" y="45"/>
                    </a:moveTo>
                    <a:cubicBezTo>
                      <a:pt x="94" y="41"/>
                      <a:pt x="94" y="36"/>
                      <a:pt x="92" y="32"/>
                    </a:cubicBezTo>
                    <a:cubicBezTo>
                      <a:pt x="90" y="25"/>
                      <a:pt x="83" y="20"/>
                      <a:pt x="75" y="17"/>
                    </a:cubicBezTo>
                    <a:cubicBezTo>
                      <a:pt x="71" y="9"/>
                      <a:pt x="66" y="3"/>
                      <a:pt x="58" y="1"/>
                    </a:cubicBezTo>
                    <a:cubicBezTo>
                      <a:pt x="54" y="0"/>
                      <a:pt x="49" y="1"/>
                      <a:pt x="45" y="2"/>
                    </a:cubicBezTo>
                    <a:cubicBezTo>
                      <a:pt x="40" y="1"/>
                      <a:pt x="36" y="1"/>
                      <a:pt x="32" y="3"/>
                    </a:cubicBezTo>
                    <a:cubicBezTo>
                      <a:pt x="24" y="5"/>
                      <a:pt x="19" y="11"/>
                      <a:pt x="16" y="20"/>
                    </a:cubicBezTo>
                    <a:cubicBezTo>
                      <a:pt x="8" y="24"/>
                      <a:pt x="3" y="29"/>
                      <a:pt x="1" y="37"/>
                    </a:cubicBezTo>
                    <a:cubicBezTo>
                      <a:pt x="0" y="41"/>
                      <a:pt x="0" y="46"/>
                      <a:pt x="2" y="50"/>
                    </a:cubicBezTo>
                    <a:cubicBezTo>
                      <a:pt x="1" y="55"/>
                      <a:pt x="1" y="59"/>
                      <a:pt x="2" y="63"/>
                    </a:cubicBezTo>
                    <a:cubicBezTo>
                      <a:pt x="5" y="71"/>
                      <a:pt x="11" y="76"/>
                      <a:pt x="19" y="79"/>
                    </a:cubicBezTo>
                    <a:cubicBezTo>
                      <a:pt x="23" y="87"/>
                      <a:pt x="29" y="92"/>
                      <a:pt x="36" y="94"/>
                    </a:cubicBezTo>
                    <a:cubicBezTo>
                      <a:pt x="41" y="95"/>
                      <a:pt x="45" y="95"/>
                      <a:pt x="50" y="93"/>
                    </a:cubicBezTo>
                    <a:cubicBezTo>
                      <a:pt x="54" y="94"/>
                      <a:pt x="59" y="94"/>
                      <a:pt x="63" y="93"/>
                    </a:cubicBezTo>
                    <a:cubicBezTo>
                      <a:pt x="70" y="90"/>
                      <a:pt x="75" y="84"/>
                      <a:pt x="78" y="76"/>
                    </a:cubicBezTo>
                    <a:cubicBezTo>
                      <a:pt x="86" y="72"/>
                      <a:pt x="92" y="66"/>
                      <a:pt x="94" y="59"/>
                    </a:cubicBezTo>
                    <a:cubicBezTo>
                      <a:pt x="95" y="54"/>
                      <a:pt x="94" y="50"/>
                      <a:pt x="93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32"/>
              <p:cNvSpPr>
                <a:spLocks/>
              </p:cNvSpPr>
              <p:nvPr userDrawn="1"/>
            </p:nvSpPr>
            <p:spPr bwMode="auto">
              <a:xfrm flipH="1">
                <a:off x="2304860" y="5777362"/>
                <a:ext cx="384558" cy="386010"/>
              </a:xfrm>
              <a:custGeom>
                <a:avLst/>
                <a:gdLst>
                  <a:gd name="T0" fmla="*/ 242 w 264"/>
                  <a:gd name="T1" fmla="*/ 157 h 264"/>
                  <a:gd name="T2" fmla="*/ 259 w 264"/>
                  <a:gd name="T3" fmla="*/ 128 h 264"/>
                  <a:gd name="T4" fmla="*/ 238 w 264"/>
                  <a:gd name="T5" fmla="*/ 66 h 264"/>
                  <a:gd name="T6" fmla="*/ 192 w 264"/>
                  <a:gd name="T7" fmla="*/ 20 h 264"/>
                  <a:gd name="T8" fmla="*/ 158 w 264"/>
                  <a:gd name="T9" fmla="*/ 23 h 264"/>
                  <a:gd name="T10" fmla="*/ 157 w 264"/>
                  <a:gd name="T11" fmla="*/ 23 h 264"/>
                  <a:gd name="T12" fmla="*/ 156 w 264"/>
                  <a:gd name="T13" fmla="*/ 23 h 264"/>
                  <a:gd name="T14" fmla="*/ 128 w 264"/>
                  <a:gd name="T15" fmla="*/ 5 h 264"/>
                  <a:gd name="T16" fmla="*/ 66 w 264"/>
                  <a:gd name="T17" fmla="*/ 26 h 264"/>
                  <a:gd name="T18" fmla="*/ 20 w 264"/>
                  <a:gd name="T19" fmla="*/ 72 h 264"/>
                  <a:gd name="T20" fmla="*/ 23 w 264"/>
                  <a:gd name="T21" fmla="*/ 106 h 264"/>
                  <a:gd name="T22" fmla="*/ 23 w 264"/>
                  <a:gd name="T23" fmla="*/ 107 h 264"/>
                  <a:gd name="T24" fmla="*/ 22 w 264"/>
                  <a:gd name="T25" fmla="*/ 108 h 264"/>
                  <a:gd name="T26" fmla="*/ 5 w 264"/>
                  <a:gd name="T27" fmla="*/ 136 h 264"/>
                  <a:gd name="T28" fmla="*/ 26 w 264"/>
                  <a:gd name="T29" fmla="*/ 198 h 264"/>
                  <a:gd name="T30" fmla="*/ 72 w 264"/>
                  <a:gd name="T31" fmla="*/ 244 h 264"/>
                  <a:gd name="T32" fmla="*/ 106 w 264"/>
                  <a:gd name="T33" fmla="*/ 241 h 264"/>
                  <a:gd name="T34" fmla="*/ 107 w 264"/>
                  <a:gd name="T35" fmla="*/ 242 h 264"/>
                  <a:gd name="T36" fmla="*/ 108 w 264"/>
                  <a:gd name="T37" fmla="*/ 242 h 264"/>
                  <a:gd name="T38" fmla="*/ 136 w 264"/>
                  <a:gd name="T39" fmla="*/ 259 h 264"/>
                  <a:gd name="T40" fmla="*/ 198 w 264"/>
                  <a:gd name="T41" fmla="*/ 238 h 264"/>
                  <a:gd name="T42" fmla="*/ 244 w 264"/>
                  <a:gd name="T43" fmla="*/ 192 h 264"/>
                  <a:gd name="T44" fmla="*/ 241 w 264"/>
                  <a:gd name="T45" fmla="*/ 159 h 264"/>
                  <a:gd name="T46" fmla="*/ 241 w 264"/>
                  <a:gd name="T47" fmla="*/ 158 h 264"/>
                  <a:gd name="T48" fmla="*/ 242 w 264"/>
                  <a:gd name="T49" fmla="*/ 157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" h="264">
                    <a:moveTo>
                      <a:pt x="242" y="157"/>
                    </a:moveTo>
                    <a:cubicBezTo>
                      <a:pt x="250" y="149"/>
                      <a:pt x="256" y="139"/>
                      <a:pt x="259" y="128"/>
                    </a:cubicBezTo>
                    <a:cubicBezTo>
                      <a:pt x="264" y="107"/>
                      <a:pt x="255" y="85"/>
                      <a:pt x="238" y="66"/>
                    </a:cubicBezTo>
                    <a:cubicBezTo>
                      <a:pt x="229" y="42"/>
                      <a:pt x="213" y="25"/>
                      <a:pt x="192" y="20"/>
                    </a:cubicBezTo>
                    <a:cubicBezTo>
                      <a:pt x="181" y="18"/>
                      <a:pt x="170" y="19"/>
                      <a:pt x="158" y="23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6" y="23"/>
                      <a:pt x="156" y="23"/>
                      <a:pt x="156" y="23"/>
                    </a:cubicBezTo>
                    <a:cubicBezTo>
                      <a:pt x="148" y="14"/>
                      <a:pt x="139" y="8"/>
                      <a:pt x="128" y="5"/>
                    </a:cubicBezTo>
                    <a:cubicBezTo>
                      <a:pt x="107" y="0"/>
                      <a:pt x="85" y="9"/>
                      <a:pt x="66" y="26"/>
                    </a:cubicBezTo>
                    <a:cubicBezTo>
                      <a:pt x="42" y="35"/>
                      <a:pt x="25" y="51"/>
                      <a:pt x="20" y="72"/>
                    </a:cubicBezTo>
                    <a:cubicBezTo>
                      <a:pt x="17" y="83"/>
                      <a:pt x="19" y="95"/>
                      <a:pt x="23" y="106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4" y="116"/>
                      <a:pt x="8" y="125"/>
                      <a:pt x="5" y="136"/>
                    </a:cubicBezTo>
                    <a:cubicBezTo>
                      <a:pt x="0" y="157"/>
                      <a:pt x="9" y="179"/>
                      <a:pt x="26" y="198"/>
                    </a:cubicBezTo>
                    <a:cubicBezTo>
                      <a:pt x="35" y="222"/>
                      <a:pt x="51" y="239"/>
                      <a:pt x="72" y="244"/>
                    </a:cubicBezTo>
                    <a:cubicBezTo>
                      <a:pt x="83" y="247"/>
                      <a:pt x="94" y="246"/>
                      <a:pt x="106" y="241"/>
                    </a:cubicBezTo>
                    <a:cubicBezTo>
                      <a:pt x="107" y="242"/>
                      <a:pt x="107" y="242"/>
                      <a:pt x="107" y="242"/>
                    </a:cubicBezTo>
                    <a:cubicBezTo>
                      <a:pt x="108" y="242"/>
                      <a:pt x="108" y="242"/>
                      <a:pt x="108" y="242"/>
                    </a:cubicBezTo>
                    <a:cubicBezTo>
                      <a:pt x="116" y="250"/>
                      <a:pt x="125" y="257"/>
                      <a:pt x="136" y="259"/>
                    </a:cubicBezTo>
                    <a:cubicBezTo>
                      <a:pt x="157" y="264"/>
                      <a:pt x="179" y="256"/>
                      <a:pt x="198" y="238"/>
                    </a:cubicBezTo>
                    <a:cubicBezTo>
                      <a:pt x="222" y="229"/>
                      <a:pt x="239" y="213"/>
                      <a:pt x="244" y="192"/>
                    </a:cubicBezTo>
                    <a:cubicBezTo>
                      <a:pt x="247" y="181"/>
                      <a:pt x="245" y="170"/>
                      <a:pt x="241" y="159"/>
                    </a:cubicBezTo>
                    <a:cubicBezTo>
                      <a:pt x="241" y="158"/>
                      <a:pt x="241" y="158"/>
                      <a:pt x="241" y="158"/>
                    </a:cubicBezTo>
                    <a:lnTo>
                      <a:pt x="242" y="15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54"/>
              <p:cNvSpPr/>
              <p:nvPr userDrawn="1"/>
            </p:nvSpPr>
            <p:spPr>
              <a:xfrm>
                <a:off x="2420939" y="5894167"/>
                <a:ext cx="152400" cy="1524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 userDrawn="1"/>
          </p:nvGrpSpPr>
          <p:grpSpPr>
            <a:xfrm rot="19876682">
              <a:off x="80098" y="1916305"/>
              <a:ext cx="878030" cy="874332"/>
              <a:chOff x="4277517" y="3752400"/>
              <a:chExt cx="1154448" cy="1149586"/>
            </a:xfrm>
          </p:grpSpPr>
          <p:sp>
            <p:nvSpPr>
              <p:cNvPr id="57" name="Freeform 56"/>
              <p:cNvSpPr>
                <a:spLocks/>
              </p:cNvSpPr>
              <p:nvPr userDrawn="1"/>
            </p:nvSpPr>
            <p:spPr bwMode="auto">
              <a:xfrm rot="21259688" flipH="1">
                <a:off x="4277517" y="3752400"/>
                <a:ext cx="1154448" cy="1149586"/>
              </a:xfrm>
              <a:custGeom>
                <a:avLst/>
                <a:gdLst>
                  <a:gd name="T0" fmla="*/ 272 w 355"/>
                  <a:gd name="T1" fmla="*/ 16 h 352"/>
                  <a:gd name="T2" fmla="*/ 178 w 355"/>
                  <a:gd name="T3" fmla="*/ 41 h 352"/>
                  <a:gd name="T4" fmla="*/ 137 w 355"/>
                  <a:gd name="T5" fmla="*/ 36 h 352"/>
                  <a:gd name="T6" fmla="*/ 66 w 355"/>
                  <a:gd name="T7" fmla="*/ 51 h 352"/>
                  <a:gd name="T8" fmla="*/ 62 w 355"/>
                  <a:gd name="T9" fmla="*/ 142 h 352"/>
                  <a:gd name="T10" fmla="*/ 32 w 355"/>
                  <a:gd name="T11" fmla="*/ 251 h 352"/>
                  <a:gd name="T12" fmla="*/ 129 w 355"/>
                  <a:gd name="T13" fmla="*/ 291 h 352"/>
                  <a:gd name="T14" fmla="*/ 226 w 355"/>
                  <a:gd name="T15" fmla="*/ 350 h 352"/>
                  <a:gd name="T16" fmla="*/ 291 w 355"/>
                  <a:gd name="T17" fmla="*/ 262 h 352"/>
                  <a:gd name="T18" fmla="*/ 352 w 355"/>
                  <a:gd name="T19" fmla="*/ 207 h 352"/>
                  <a:gd name="T20" fmla="*/ 317 w 355"/>
                  <a:gd name="T21" fmla="*/ 117 h 352"/>
                  <a:gd name="T22" fmla="*/ 272 w 355"/>
                  <a:gd name="T23" fmla="*/ 1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5" h="352">
                    <a:moveTo>
                      <a:pt x="272" y="16"/>
                    </a:moveTo>
                    <a:cubicBezTo>
                      <a:pt x="230" y="0"/>
                      <a:pt x="208" y="40"/>
                      <a:pt x="178" y="41"/>
                    </a:cubicBezTo>
                    <a:cubicBezTo>
                      <a:pt x="163" y="42"/>
                      <a:pt x="150" y="39"/>
                      <a:pt x="137" y="36"/>
                    </a:cubicBezTo>
                    <a:cubicBezTo>
                      <a:pt x="110" y="30"/>
                      <a:pt x="86" y="24"/>
                      <a:pt x="66" y="51"/>
                    </a:cubicBezTo>
                    <a:cubicBezTo>
                      <a:pt x="40" y="89"/>
                      <a:pt x="77" y="121"/>
                      <a:pt x="62" y="142"/>
                    </a:cubicBezTo>
                    <a:cubicBezTo>
                      <a:pt x="47" y="163"/>
                      <a:pt x="0" y="212"/>
                      <a:pt x="32" y="251"/>
                    </a:cubicBezTo>
                    <a:cubicBezTo>
                      <a:pt x="63" y="289"/>
                      <a:pt x="102" y="274"/>
                      <a:pt x="129" y="291"/>
                    </a:cubicBezTo>
                    <a:cubicBezTo>
                      <a:pt x="156" y="308"/>
                      <a:pt x="180" y="352"/>
                      <a:pt x="226" y="350"/>
                    </a:cubicBezTo>
                    <a:cubicBezTo>
                      <a:pt x="269" y="348"/>
                      <a:pt x="253" y="270"/>
                      <a:pt x="291" y="262"/>
                    </a:cubicBezTo>
                    <a:cubicBezTo>
                      <a:pt x="321" y="255"/>
                      <a:pt x="349" y="233"/>
                      <a:pt x="352" y="207"/>
                    </a:cubicBezTo>
                    <a:cubicBezTo>
                      <a:pt x="355" y="182"/>
                      <a:pt x="322" y="150"/>
                      <a:pt x="317" y="117"/>
                    </a:cubicBezTo>
                    <a:cubicBezTo>
                      <a:pt x="314" y="94"/>
                      <a:pt x="301" y="27"/>
                      <a:pt x="272" y="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5"/>
              <p:cNvSpPr>
                <a:spLocks/>
              </p:cNvSpPr>
              <p:nvPr userDrawn="1"/>
            </p:nvSpPr>
            <p:spPr bwMode="auto">
              <a:xfrm rot="18790958" flipH="1">
                <a:off x="4338999" y="3813623"/>
                <a:ext cx="1031484" cy="1027140"/>
              </a:xfrm>
              <a:custGeom>
                <a:avLst/>
                <a:gdLst>
                  <a:gd name="T0" fmla="*/ 272 w 355"/>
                  <a:gd name="T1" fmla="*/ 16 h 352"/>
                  <a:gd name="T2" fmla="*/ 178 w 355"/>
                  <a:gd name="T3" fmla="*/ 41 h 352"/>
                  <a:gd name="T4" fmla="*/ 137 w 355"/>
                  <a:gd name="T5" fmla="*/ 36 h 352"/>
                  <a:gd name="T6" fmla="*/ 66 w 355"/>
                  <a:gd name="T7" fmla="*/ 51 h 352"/>
                  <a:gd name="T8" fmla="*/ 62 w 355"/>
                  <a:gd name="T9" fmla="*/ 142 h 352"/>
                  <a:gd name="T10" fmla="*/ 32 w 355"/>
                  <a:gd name="T11" fmla="*/ 251 h 352"/>
                  <a:gd name="T12" fmla="*/ 129 w 355"/>
                  <a:gd name="T13" fmla="*/ 291 h 352"/>
                  <a:gd name="T14" fmla="*/ 226 w 355"/>
                  <a:gd name="T15" fmla="*/ 350 h 352"/>
                  <a:gd name="T16" fmla="*/ 291 w 355"/>
                  <a:gd name="T17" fmla="*/ 262 h 352"/>
                  <a:gd name="T18" fmla="*/ 352 w 355"/>
                  <a:gd name="T19" fmla="*/ 207 h 352"/>
                  <a:gd name="T20" fmla="*/ 317 w 355"/>
                  <a:gd name="T21" fmla="*/ 117 h 352"/>
                  <a:gd name="T22" fmla="*/ 272 w 355"/>
                  <a:gd name="T23" fmla="*/ 1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5" h="352">
                    <a:moveTo>
                      <a:pt x="272" y="16"/>
                    </a:moveTo>
                    <a:cubicBezTo>
                      <a:pt x="230" y="0"/>
                      <a:pt x="208" y="40"/>
                      <a:pt x="178" y="41"/>
                    </a:cubicBezTo>
                    <a:cubicBezTo>
                      <a:pt x="163" y="42"/>
                      <a:pt x="150" y="39"/>
                      <a:pt x="137" y="36"/>
                    </a:cubicBezTo>
                    <a:cubicBezTo>
                      <a:pt x="110" y="30"/>
                      <a:pt x="86" y="24"/>
                      <a:pt x="66" y="51"/>
                    </a:cubicBezTo>
                    <a:cubicBezTo>
                      <a:pt x="40" y="89"/>
                      <a:pt x="77" y="121"/>
                      <a:pt x="62" y="142"/>
                    </a:cubicBezTo>
                    <a:cubicBezTo>
                      <a:pt x="47" y="163"/>
                      <a:pt x="0" y="212"/>
                      <a:pt x="32" y="251"/>
                    </a:cubicBezTo>
                    <a:cubicBezTo>
                      <a:pt x="63" y="289"/>
                      <a:pt x="102" y="274"/>
                      <a:pt x="129" y="291"/>
                    </a:cubicBezTo>
                    <a:cubicBezTo>
                      <a:pt x="156" y="308"/>
                      <a:pt x="180" y="352"/>
                      <a:pt x="226" y="350"/>
                    </a:cubicBezTo>
                    <a:cubicBezTo>
                      <a:pt x="269" y="348"/>
                      <a:pt x="253" y="270"/>
                      <a:pt x="291" y="262"/>
                    </a:cubicBezTo>
                    <a:cubicBezTo>
                      <a:pt x="321" y="255"/>
                      <a:pt x="349" y="233"/>
                      <a:pt x="352" y="207"/>
                    </a:cubicBezTo>
                    <a:cubicBezTo>
                      <a:pt x="355" y="182"/>
                      <a:pt x="322" y="150"/>
                      <a:pt x="317" y="117"/>
                    </a:cubicBezTo>
                    <a:cubicBezTo>
                      <a:pt x="314" y="94"/>
                      <a:pt x="301" y="27"/>
                      <a:pt x="272" y="16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46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41"/>
              <p:cNvSpPr>
                <a:spLocks/>
              </p:cNvSpPr>
              <p:nvPr userDrawn="1"/>
            </p:nvSpPr>
            <p:spPr bwMode="auto">
              <a:xfrm rot="756312" flipH="1">
                <a:off x="4402943" y="3855259"/>
                <a:ext cx="903597" cy="943869"/>
              </a:xfrm>
              <a:custGeom>
                <a:avLst/>
                <a:gdLst>
                  <a:gd name="T0" fmla="*/ 167 w 179"/>
                  <a:gd name="T1" fmla="*/ 33 h 186"/>
                  <a:gd name="T2" fmla="*/ 132 w 179"/>
                  <a:gd name="T3" fmla="*/ 35 h 186"/>
                  <a:gd name="T4" fmla="*/ 107 w 179"/>
                  <a:gd name="T5" fmla="*/ 41 h 186"/>
                  <a:gd name="T6" fmla="*/ 60 w 179"/>
                  <a:gd name="T7" fmla="*/ 7 h 186"/>
                  <a:gd name="T8" fmla="*/ 51 w 179"/>
                  <a:gd name="T9" fmla="*/ 63 h 186"/>
                  <a:gd name="T10" fmla="*/ 8 w 179"/>
                  <a:gd name="T11" fmla="*/ 100 h 186"/>
                  <a:gd name="T12" fmla="*/ 53 w 179"/>
                  <a:gd name="T13" fmla="*/ 132 h 186"/>
                  <a:gd name="T14" fmla="*/ 60 w 179"/>
                  <a:gd name="T15" fmla="*/ 176 h 186"/>
                  <a:gd name="T16" fmla="*/ 89 w 179"/>
                  <a:gd name="T17" fmla="*/ 160 h 186"/>
                  <a:gd name="T18" fmla="*/ 113 w 179"/>
                  <a:gd name="T19" fmla="*/ 141 h 186"/>
                  <a:gd name="T20" fmla="*/ 166 w 179"/>
                  <a:gd name="T21" fmla="*/ 143 h 186"/>
                  <a:gd name="T22" fmla="*/ 140 w 179"/>
                  <a:gd name="T23" fmla="*/ 94 h 186"/>
                  <a:gd name="T24" fmla="*/ 167 w 179"/>
                  <a:gd name="T25" fmla="*/ 3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86">
                    <a:moveTo>
                      <a:pt x="167" y="33"/>
                    </a:moveTo>
                    <a:cubicBezTo>
                      <a:pt x="157" y="24"/>
                      <a:pt x="144" y="29"/>
                      <a:pt x="132" y="35"/>
                    </a:cubicBezTo>
                    <a:cubicBezTo>
                      <a:pt x="122" y="39"/>
                      <a:pt x="113" y="44"/>
                      <a:pt x="107" y="41"/>
                    </a:cubicBezTo>
                    <a:cubicBezTo>
                      <a:pt x="84" y="33"/>
                      <a:pt x="85" y="0"/>
                      <a:pt x="60" y="7"/>
                    </a:cubicBezTo>
                    <a:cubicBezTo>
                      <a:pt x="34" y="14"/>
                      <a:pt x="63" y="56"/>
                      <a:pt x="51" y="63"/>
                    </a:cubicBezTo>
                    <a:cubicBezTo>
                      <a:pt x="40" y="70"/>
                      <a:pt x="0" y="74"/>
                      <a:pt x="8" y="100"/>
                    </a:cubicBezTo>
                    <a:cubicBezTo>
                      <a:pt x="15" y="125"/>
                      <a:pt x="43" y="119"/>
                      <a:pt x="53" y="132"/>
                    </a:cubicBezTo>
                    <a:cubicBezTo>
                      <a:pt x="62" y="146"/>
                      <a:pt x="46" y="158"/>
                      <a:pt x="60" y="176"/>
                    </a:cubicBezTo>
                    <a:cubicBezTo>
                      <a:pt x="68" y="186"/>
                      <a:pt x="78" y="173"/>
                      <a:pt x="89" y="160"/>
                    </a:cubicBezTo>
                    <a:cubicBezTo>
                      <a:pt x="98" y="148"/>
                      <a:pt x="106" y="136"/>
                      <a:pt x="113" y="141"/>
                    </a:cubicBezTo>
                    <a:cubicBezTo>
                      <a:pt x="127" y="150"/>
                      <a:pt x="159" y="154"/>
                      <a:pt x="166" y="143"/>
                    </a:cubicBezTo>
                    <a:cubicBezTo>
                      <a:pt x="173" y="131"/>
                      <a:pt x="147" y="110"/>
                      <a:pt x="140" y="94"/>
                    </a:cubicBezTo>
                    <a:cubicBezTo>
                      <a:pt x="133" y="78"/>
                      <a:pt x="179" y="44"/>
                      <a:pt x="167" y="33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41"/>
              <p:cNvSpPr>
                <a:spLocks/>
              </p:cNvSpPr>
              <p:nvPr userDrawn="1"/>
            </p:nvSpPr>
            <p:spPr bwMode="auto">
              <a:xfrm rot="19656312" flipH="1">
                <a:off x="4620471" y="4082482"/>
                <a:ext cx="468541" cy="489422"/>
              </a:xfrm>
              <a:custGeom>
                <a:avLst/>
                <a:gdLst>
                  <a:gd name="T0" fmla="*/ 167 w 179"/>
                  <a:gd name="T1" fmla="*/ 33 h 186"/>
                  <a:gd name="T2" fmla="*/ 132 w 179"/>
                  <a:gd name="T3" fmla="*/ 35 h 186"/>
                  <a:gd name="T4" fmla="*/ 107 w 179"/>
                  <a:gd name="T5" fmla="*/ 41 h 186"/>
                  <a:gd name="T6" fmla="*/ 60 w 179"/>
                  <a:gd name="T7" fmla="*/ 7 h 186"/>
                  <a:gd name="T8" fmla="*/ 51 w 179"/>
                  <a:gd name="T9" fmla="*/ 63 h 186"/>
                  <a:gd name="T10" fmla="*/ 8 w 179"/>
                  <a:gd name="T11" fmla="*/ 100 h 186"/>
                  <a:gd name="T12" fmla="*/ 53 w 179"/>
                  <a:gd name="T13" fmla="*/ 132 h 186"/>
                  <a:gd name="T14" fmla="*/ 60 w 179"/>
                  <a:gd name="T15" fmla="*/ 176 h 186"/>
                  <a:gd name="T16" fmla="*/ 89 w 179"/>
                  <a:gd name="T17" fmla="*/ 160 h 186"/>
                  <a:gd name="T18" fmla="*/ 113 w 179"/>
                  <a:gd name="T19" fmla="*/ 141 h 186"/>
                  <a:gd name="T20" fmla="*/ 166 w 179"/>
                  <a:gd name="T21" fmla="*/ 143 h 186"/>
                  <a:gd name="T22" fmla="*/ 140 w 179"/>
                  <a:gd name="T23" fmla="*/ 94 h 186"/>
                  <a:gd name="T24" fmla="*/ 167 w 179"/>
                  <a:gd name="T25" fmla="*/ 3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186">
                    <a:moveTo>
                      <a:pt x="167" y="33"/>
                    </a:moveTo>
                    <a:cubicBezTo>
                      <a:pt x="157" y="24"/>
                      <a:pt x="144" y="29"/>
                      <a:pt x="132" y="35"/>
                    </a:cubicBezTo>
                    <a:cubicBezTo>
                      <a:pt x="122" y="39"/>
                      <a:pt x="113" y="44"/>
                      <a:pt x="107" y="41"/>
                    </a:cubicBezTo>
                    <a:cubicBezTo>
                      <a:pt x="84" y="33"/>
                      <a:pt x="85" y="0"/>
                      <a:pt x="60" y="7"/>
                    </a:cubicBezTo>
                    <a:cubicBezTo>
                      <a:pt x="34" y="14"/>
                      <a:pt x="63" y="56"/>
                      <a:pt x="51" y="63"/>
                    </a:cubicBezTo>
                    <a:cubicBezTo>
                      <a:pt x="40" y="70"/>
                      <a:pt x="0" y="74"/>
                      <a:pt x="8" y="100"/>
                    </a:cubicBezTo>
                    <a:cubicBezTo>
                      <a:pt x="15" y="125"/>
                      <a:pt x="43" y="119"/>
                      <a:pt x="53" y="132"/>
                    </a:cubicBezTo>
                    <a:cubicBezTo>
                      <a:pt x="62" y="146"/>
                      <a:pt x="46" y="158"/>
                      <a:pt x="60" y="176"/>
                    </a:cubicBezTo>
                    <a:cubicBezTo>
                      <a:pt x="68" y="186"/>
                      <a:pt x="78" y="173"/>
                      <a:pt x="89" y="160"/>
                    </a:cubicBezTo>
                    <a:cubicBezTo>
                      <a:pt x="98" y="148"/>
                      <a:pt x="106" y="136"/>
                      <a:pt x="113" y="141"/>
                    </a:cubicBezTo>
                    <a:cubicBezTo>
                      <a:pt x="127" y="150"/>
                      <a:pt x="159" y="154"/>
                      <a:pt x="166" y="143"/>
                    </a:cubicBezTo>
                    <a:cubicBezTo>
                      <a:pt x="173" y="131"/>
                      <a:pt x="147" y="110"/>
                      <a:pt x="140" y="94"/>
                    </a:cubicBezTo>
                    <a:cubicBezTo>
                      <a:pt x="133" y="78"/>
                      <a:pt x="179" y="44"/>
                      <a:pt x="167" y="3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42"/>
              <p:cNvSpPr>
                <a:spLocks/>
              </p:cNvSpPr>
              <p:nvPr userDrawn="1"/>
            </p:nvSpPr>
            <p:spPr bwMode="auto">
              <a:xfrm rot="19656312" flipH="1">
                <a:off x="4765993" y="4239097"/>
                <a:ext cx="177497" cy="176192"/>
              </a:xfrm>
              <a:custGeom>
                <a:avLst/>
                <a:gdLst>
                  <a:gd name="T0" fmla="*/ 68 w 68"/>
                  <a:gd name="T1" fmla="*/ 31 h 67"/>
                  <a:gd name="T2" fmla="*/ 59 w 68"/>
                  <a:gd name="T3" fmla="*/ 26 h 67"/>
                  <a:gd name="T4" fmla="*/ 63 w 68"/>
                  <a:gd name="T5" fmla="*/ 17 h 67"/>
                  <a:gd name="T6" fmla="*/ 55 w 68"/>
                  <a:gd name="T7" fmla="*/ 16 h 67"/>
                  <a:gd name="T8" fmla="*/ 55 w 68"/>
                  <a:gd name="T9" fmla="*/ 7 h 67"/>
                  <a:gd name="T10" fmla="*/ 45 w 68"/>
                  <a:gd name="T11" fmla="*/ 10 h 67"/>
                  <a:gd name="T12" fmla="*/ 41 w 68"/>
                  <a:gd name="T13" fmla="*/ 0 h 67"/>
                  <a:gd name="T14" fmla="*/ 33 w 68"/>
                  <a:gd name="T15" fmla="*/ 9 h 67"/>
                  <a:gd name="T16" fmla="*/ 24 w 68"/>
                  <a:gd name="T17" fmla="*/ 1 h 67"/>
                  <a:gd name="T18" fmla="*/ 21 w 68"/>
                  <a:gd name="T19" fmla="*/ 8 h 67"/>
                  <a:gd name="T20" fmla="*/ 14 w 68"/>
                  <a:gd name="T21" fmla="*/ 6 h 67"/>
                  <a:gd name="T22" fmla="*/ 15 w 68"/>
                  <a:gd name="T23" fmla="*/ 20 h 67"/>
                  <a:gd name="T24" fmla="*/ 2 w 68"/>
                  <a:gd name="T25" fmla="*/ 22 h 67"/>
                  <a:gd name="T26" fmla="*/ 7 w 68"/>
                  <a:gd name="T27" fmla="*/ 30 h 67"/>
                  <a:gd name="T28" fmla="*/ 0 w 68"/>
                  <a:gd name="T29" fmla="*/ 36 h 67"/>
                  <a:gd name="T30" fmla="*/ 9 w 68"/>
                  <a:gd name="T31" fmla="*/ 41 h 67"/>
                  <a:gd name="T32" fmla="*/ 4 w 68"/>
                  <a:gd name="T33" fmla="*/ 50 h 67"/>
                  <a:gd name="T34" fmla="*/ 13 w 68"/>
                  <a:gd name="T35" fmla="*/ 51 h 67"/>
                  <a:gd name="T36" fmla="*/ 13 w 68"/>
                  <a:gd name="T37" fmla="*/ 60 h 67"/>
                  <a:gd name="T38" fmla="*/ 23 w 68"/>
                  <a:gd name="T39" fmla="*/ 56 h 67"/>
                  <a:gd name="T40" fmla="*/ 27 w 68"/>
                  <a:gd name="T41" fmla="*/ 67 h 67"/>
                  <a:gd name="T42" fmla="*/ 35 w 68"/>
                  <a:gd name="T43" fmla="*/ 58 h 67"/>
                  <a:gd name="T44" fmla="*/ 44 w 68"/>
                  <a:gd name="T45" fmla="*/ 66 h 67"/>
                  <a:gd name="T46" fmla="*/ 47 w 68"/>
                  <a:gd name="T47" fmla="*/ 59 h 67"/>
                  <a:gd name="T48" fmla="*/ 54 w 68"/>
                  <a:gd name="T49" fmla="*/ 61 h 67"/>
                  <a:gd name="T50" fmla="*/ 52 w 68"/>
                  <a:gd name="T51" fmla="*/ 47 h 67"/>
                  <a:gd name="T52" fmla="*/ 66 w 68"/>
                  <a:gd name="T53" fmla="*/ 45 h 67"/>
                  <a:gd name="T54" fmla="*/ 60 w 68"/>
                  <a:gd name="T55" fmla="*/ 37 h 67"/>
                  <a:gd name="T56" fmla="*/ 68 w 68"/>
                  <a:gd name="T57" fmla="*/ 3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8" h="67">
                    <a:moveTo>
                      <a:pt x="68" y="31"/>
                    </a:moveTo>
                    <a:cubicBezTo>
                      <a:pt x="67" y="29"/>
                      <a:pt x="64" y="27"/>
                      <a:pt x="59" y="26"/>
                    </a:cubicBezTo>
                    <a:cubicBezTo>
                      <a:pt x="63" y="22"/>
                      <a:pt x="64" y="19"/>
                      <a:pt x="63" y="17"/>
                    </a:cubicBezTo>
                    <a:cubicBezTo>
                      <a:pt x="62" y="15"/>
                      <a:pt x="59" y="15"/>
                      <a:pt x="55" y="16"/>
                    </a:cubicBezTo>
                    <a:cubicBezTo>
                      <a:pt x="56" y="11"/>
                      <a:pt x="56" y="8"/>
                      <a:pt x="55" y="7"/>
                    </a:cubicBezTo>
                    <a:cubicBezTo>
                      <a:pt x="53" y="5"/>
                      <a:pt x="49" y="7"/>
                      <a:pt x="45" y="10"/>
                    </a:cubicBezTo>
                    <a:cubicBezTo>
                      <a:pt x="44" y="4"/>
                      <a:pt x="43" y="1"/>
                      <a:pt x="41" y="0"/>
                    </a:cubicBezTo>
                    <a:cubicBezTo>
                      <a:pt x="38" y="0"/>
                      <a:pt x="35" y="3"/>
                      <a:pt x="33" y="9"/>
                    </a:cubicBezTo>
                    <a:cubicBezTo>
                      <a:pt x="29" y="3"/>
                      <a:pt x="26" y="0"/>
                      <a:pt x="24" y="1"/>
                    </a:cubicBezTo>
                    <a:cubicBezTo>
                      <a:pt x="22" y="1"/>
                      <a:pt x="21" y="4"/>
                      <a:pt x="21" y="8"/>
                    </a:cubicBezTo>
                    <a:cubicBezTo>
                      <a:pt x="18" y="6"/>
                      <a:pt x="15" y="5"/>
                      <a:pt x="14" y="6"/>
                    </a:cubicBezTo>
                    <a:cubicBezTo>
                      <a:pt x="12" y="8"/>
                      <a:pt x="12" y="13"/>
                      <a:pt x="15" y="20"/>
                    </a:cubicBezTo>
                    <a:cubicBezTo>
                      <a:pt x="8" y="19"/>
                      <a:pt x="3" y="19"/>
                      <a:pt x="2" y="22"/>
                    </a:cubicBezTo>
                    <a:cubicBezTo>
                      <a:pt x="1" y="24"/>
                      <a:pt x="3" y="27"/>
                      <a:pt x="7" y="30"/>
                    </a:cubicBezTo>
                    <a:cubicBezTo>
                      <a:pt x="3" y="32"/>
                      <a:pt x="0" y="34"/>
                      <a:pt x="0" y="36"/>
                    </a:cubicBezTo>
                    <a:cubicBezTo>
                      <a:pt x="0" y="38"/>
                      <a:pt x="3" y="40"/>
                      <a:pt x="9" y="41"/>
                    </a:cubicBezTo>
                    <a:cubicBezTo>
                      <a:pt x="5" y="45"/>
                      <a:pt x="3" y="48"/>
                      <a:pt x="4" y="50"/>
                    </a:cubicBezTo>
                    <a:cubicBezTo>
                      <a:pt x="5" y="52"/>
                      <a:pt x="8" y="52"/>
                      <a:pt x="13" y="51"/>
                    </a:cubicBezTo>
                    <a:cubicBezTo>
                      <a:pt x="11" y="55"/>
                      <a:pt x="11" y="59"/>
                      <a:pt x="13" y="60"/>
                    </a:cubicBezTo>
                    <a:cubicBezTo>
                      <a:pt x="15" y="61"/>
                      <a:pt x="18" y="60"/>
                      <a:pt x="23" y="56"/>
                    </a:cubicBezTo>
                    <a:cubicBezTo>
                      <a:pt x="23" y="62"/>
                      <a:pt x="25" y="66"/>
                      <a:pt x="27" y="67"/>
                    </a:cubicBezTo>
                    <a:cubicBezTo>
                      <a:pt x="29" y="67"/>
                      <a:pt x="32" y="64"/>
                      <a:pt x="35" y="58"/>
                    </a:cubicBezTo>
                    <a:cubicBezTo>
                      <a:pt x="38" y="64"/>
                      <a:pt x="41" y="66"/>
                      <a:pt x="44" y="66"/>
                    </a:cubicBezTo>
                    <a:cubicBezTo>
                      <a:pt x="45" y="65"/>
                      <a:pt x="46" y="63"/>
                      <a:pt x="47" y="59"/>
                    </a:cubicBezTo>
                    <a:cubicBezTo>
                      <a:pt x="50" y="61"/>
                      <a:pt x="52" y="62"/>
                      <a:pt x="54" y="61"/>
                    </a:cubicBezTo>
                    <a:cubicBezTo>
                      <a:pt x="56" y="59"/>
                      <a:pt x="55" y="54"/>
                      <a:pt x="52" y="47"/>
                    </a:cubicBezTo>
                    <a:cubicBezTo>
                      <a:pt x="59" y="48"/>
                      <a:pt x="65" y="47"/>
                      <a:pt x="66" y="45"/>
                    </a:cubicBezTo>
                    <a:cubicBezTo>
                      <a:pt x="66" y="43"/>
                      <a:pt x="64" y="40"/>
                      <a:pt x="60" y="37"/>
                    </a:cubicBezTo>
                    <a:cubicBezTo>
                      <a:pt x="65" y="35"/>
                      <a:pt x="68" y="33"/>
                      <a:pt x="68" y="31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56565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900823"/>
            <a:ext cx="9144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400800"/>
            <a:ext cx="8001000" cy="202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59887" y="6400800"/>
            <a:ext cx="2094705" cy="202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AB6F22D-34FA-43A4-B48A-40A230D6062C}" type="datetime1">
              <a:rPr lang="en-US" smtClean="0"/>
              <a:pPr/>
              <a:t>25-Sep-24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7975" y="6400800"/>
            <a:ext cx="418630" cy="202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84FD59D-33F1-4A76-843D-E67207CAFE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4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7061" y="1271675"/>
            <a:ext cx="7241643" cy="32074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900" b="1" dirty="0">
                <a:solidFill>
                  <a:schemeClr val="bg1"/>
                </a:solidFill>
              </a:rPr>
              <a:t>Regression Analysis on Weather Data Using Deep Neural Networks</a:t>
            </a:r>
            <a:endParaRPr lang="en-US" sz="39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75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3E14C-E802-A773-3B00-11F26608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ea typeface="+mj-lt"/>
                <a:cs typeface="+mj-lt"/>
              </a:rPr>
              <a:t>Model Overview</a:t>
            </a:r>
            <a:endParaRPr lang="en-US" sz="3200" b="1">
              <a:solidFill>
                <a:schemeClr val="tx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678B9-4722-4E1C-D0E9-F37C8065F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b="1" dirty="0">
                <a:ea typeface="+mn-lt"/>
                <a:cs typeface="+mn-lt"/>
              </a:rPr>
              <a:t>Deep Neural Network (DNN)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Designed to recognize patterns and make predictions.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Potential overfitting issues without proper regularization.</a:t>
            </a:r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D8C406AF-DCCF-0751-E5E8-E64CC18DF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0126C-5463-8A2A-3B21-45DEDA03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83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FF95D-EF18-B8F2-1450-C943B529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b="1" dirty="0">
                <a:ea typeface="+mj-lt"/>
                <a:cs typeface="+mj-lt"/>
              </a:rPr>
              <a:t>Result Analysis</a:t>
            </a:r>
            <a:endParaRPr lang="en-US" sz="32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4CCD-6D71-EAF4-3223-78B11BF0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" indent="0">
              <a:buNone/>
            </a:pPr>
            <a:endParaRPr lang="en-US" sz="1800"/>
          </a:p>
          <a:p>
            <a:endParaRPr lang="en-US" sz="1800">
              <a:ea typeface="+mn-lt"/>
              <a:cs typeface="+mn-lt"/>
            </a:endParaRP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ABE7A565-092E-992D-F366-4CC573CD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745429"/>
            <a:ext cx="5481509" cy="3451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DEC80-515B-39E4-89B0-89373451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788BE7-DEF0-643A-AE28-F5DF52889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368894"/>
              </p:ext>
            </p:extLst>
          </p:nvPr>
        </p:nvGraphicFramePr>
        <p:xfrm>
          <a:off x="6198781" y="4042239"/>
          <a:ext cx="5523086" cy="85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737">
                  <a:extLst>
                    <a:ext uri="{9D8B030D-6E8A-4147-A177-3AD203B41FA5}">
                      <a16:colId xmlns:a16="http://schemas.microsoft.com/office/drawing/2014/main" val="2262143773"/>
                    </a:ext>
                  </a:extLst>
                </a:gridCol>
                <a:gridCol w="1086521">
                  <a:extLst>
                    <a:ext uri="{9D8B030D-6E8A-4147-A177-3AD203B41FA5}">
                      <a16:colId xmlns:a16="http://schemas.microsoft.com/office/drawing/2014/main" val="314530427"/>
                    </a:ext>
                  </a:extLst>
                </a:gridCol>
                <a:gridCol w="1086521">
                  <a:extLst>
                    <a:ext uri="{9D8B030D-6E8A-4147-A177-3AD203B41FA5}">
                      <a16:colId xmlns:a16="http://schemas.microsoft.com/office/drawing/2014/main" val="1606929679"/>
                    </a:ext>
                  </a:extLst>
                </a:gridCol>
                <a:gridCol w="1086521">
                  <a:extLst>
                    <a:ext uri="{9D8B030D-6E8A-4147-A177-3AD203B41FA5}">
                      <a16:colId xmlns:a16="http://schemas.microsoft.com/office/drawing/2014/main" val="714847099"/>
                    </a:ext>
                  </a:extLst>
                </a:gridCol>
                <a:gridCol w="1236786">
                  <a:extLst>
                    <a:ext uri="{9D8B030D-6E8A-4147-A177-3AD203B41FA5}">
                      <a16:colId xmlns:a16="http://schemas.microsoft.com/office/drawing/2014/main" val="387666700"/>
                    </a:ext>
                  </a:extLst>
                </a:gridCol>
              </a:tblGrid>
              <a:tr h="4290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Model</a:t>
                      </a:r>
                      <a:endParaRPr lang="en-US" sz="1900"/>
                    </a:p>
                  </a:txBody>
                  <a:tcPr marL="97149" marR="97149" marT="48575" marB="48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MAE</a:t>
                      </a:r>
                      <a:endParaRPr lang="en-US" sz="1900"/>
                    </a:p>
                  </a:txBody>
                  <a:tcPr marL="97149" marR="97149" marT="48575" marB="48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MSE</a:t>
                      </a:r>
                      <a:endParaRPr lang="en-US" sz="1900"/>
                    </a:p>
                  </a:txBody>
                  <a:tcPr marL="97149" marR="97149" marT="48575" marB="48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RMSE</a:t>
                      </a:r>
                      <a:endParaRPr lang="en-US" sz="1900"/>
                    </a:p>
                  </a:txBody>
                  <a:tcPr marL="97149" marR="97149" marT="48575" marB="48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RMSLE</a:t>
                      </a:r>
                      <a:endParaRPr lang="en-US" sz="1900"/>
                    </a:p>
                  </a:txBody>
                  <a:tcPr marL="97149" marR="97149" marT="48575" marB="48575"/>
                </a:tc>
                <a:extLst>
                  <a:ext uri="{0D108BD9-81ED-4DB2-BD59-A6C34878D82A}">
                    <a16:rowId xmlns:a16="http://schemas.microsoft.com/office/drawing/2014/main" val="3204871520"/>
                  </a:ext>
                </a:extLst>
              </a:tr>
              <a:tr h="4290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DNN</a:t>
                      </a:r>
                      <a:endParaRPr lang="en-US" sz="1900"/>
                    </a:p>
                  </a:txBody>
                  <a:tcPr marL="97149" marR="97149" marT="48575" marB="48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0.1747</a:t>
                      </a:r>
                      <a:endParaRPr lang="en-US" sz="1900"/>
                    </a:p>
                  </a:txBody>
                  <a:tcPr marL="97149" marR="97149" marT="48575" marB="48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0.3249</a:t>
                      </a:r>
                      <a:endParaRPr lang="en-US" sz="1900"/>
                    </a:p>
                  </a:txBody>
                  <a:tcPr marL="97149" marR="97149" marT="48575" marB="48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0.4180</a:t>
                      </a:r>
                      <a:endParaRPr lang="en-US" sz="1900"/>
                    </a:p>
                  </a:txBody>
                  <a:tcPr marL="97149" marR="97149" marT="48575" marB="485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0" i="0" u="none" strike="noStrike" noProof="0">
                          <a:latin typeface="Century Schoolbook"/>
                        </a:rPr>
                        <a:t>0.0065</a:t>
                      </a:r>
                      <a:endParaRPr lang="en-US" sz="1900"/>
                    </a:p>
                  </a:txBody>
                  <a:tcPr marL="97149" marR="97149" marT="48575" marB="48575"/>
                </a:tc>
                <a:extLst>
                  <a:ext uri="{0D108BD9-81ED-4DB2-BD59-A6C34878D82A}">
                    <a16:rowId xmlns:a16="http://schemas.microsoft.com/office/drawing/2014/main" val="3819466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37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20E54-D45B-CAE7-E9F7-063302DB5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200" b="1" dirty="0">
                <a:ea typeface="+mj-lt"/>
                <a:cs typeface="+mj-lt"/>
              </a:rPr>
              <a:t>Conclusion</a:t>
            </a:r>
            <a:endParaRPr lang="en-US" sz="3200" b="1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E49C73-6896-BDA1-8F5A-14DD5293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B4A275-661E-BCA0-D8D2-8D5E59785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0680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493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C4649-EA06-5143-106A-9F8C6604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>
                <a:solidFill>
                  <a:schemeClr val="tx1"/>
                </a:solidFill>
                <a:ea typeface="+mj-lt"/>
                <a:cs typeface="+mj-lt"/>
              </a:rPr>
              <a:t>References</a:t>
            </a:r>
            <a:endParaRPr lang="en-US" sz="3200" b="1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F5EA7-C4D0-2B6C-4125-3B94BB8E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Agrawal, S.C. "Deep learning based non-linear regression for stock prediction." </a:t>
            </a:r>
            <a:r>
              <a:rPr lang="en-US" i="1" dirty="0">
                <a:ea typeface="+mn-lt"/>
                <a:cs typeface="+mn-lt"/>
              </a:rPr>
              <a:t>IOP Conf. Series</a:t>
            </a:r>
            <a:r>
              <a:rPr lang="en-US" dirty="0">
                <a:ea typeface="+mn-lt"/>
                <a:cs typeface="+mn-lt"/>
              </a:rPr>
              <a:t>, 2021.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Sharma, P. et al. "Predicting Agriculture Yields Based on Machine Learning." </a:t>
            </a:r>
            <a:r>
              <a:rPr lang="en-US" i="1" dirty="0">
                <a:ea typeface="+mn-lt"/>
                <a:cs typeface="+mn-lt"/>
              </a:rPr>
              <a:t>IEEE Access</a:t>
            </a:r>
            <a:r>
              <a:rPr lang="en-US" dirty="0">
                <a:ea typeface="+mn-lt"/>
                <a:cs typeface="+mn-lt"/>
              </a:rPr>
              <a:t>, 2023.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Hussain, S. et al. "Regression analysis of student academic performance using deep learning." </a:t>
            </a:r>
            <a:r>
              <a:rPr lang="en-US" i="1" dirty="0">
                <a:ea typeface="+mn-lt"/>
                <a:cs typeface="+mn-lt"/>
              </a:rPr>
              <a:t>Education and Information Technologies</a:t>
            </a:r>
            <a:r>
              <a:rPr lang="en-US" dirty="0">
                <a:ea typeface="+mn-lt"/>
                <a:cs typeface="+mn-lt"/>
              </a:rPr>
              <a:t>, 2021.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Ajala, S. et al. "Comparing machine learning and deep learning regression frameworks." </a:t>
            </a:r>
            <a:r>
              <a:rPr lang="en-US" i="1" dirty="0">
                <a:ea typeface="+mn-lt"/>
                <a:cs typeface="+mn-lt"/>
              </a:rPr>
              <a:t>Scientific Reports</a:t>
            </a:r>
            <a:r>
              <a:rPr lang="en-US" dirty="0">
                <a:ea typeface="+mn-lt"/>
                <a:cs typeface="+mn-lt"/>
              </a:rPr>
              <a:t>, 2022.</a:t>
            </a:r>
            <a:endParaRPr lang="en-US" dirty="0"/>
          </a:p>
          <a:p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CBEDB-A523-798C-59B0-48B44298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51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218CCB-B9F9-76EA-B09A-C154503E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3433D-78AE-713F-6923-E2092E7F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484FD59D-33F1-4A76-843D-E67207CAFE54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81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C01622-E5C4-F53A-3606-9A8D68AC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pPr algn="just"/>
            <a:r>
              <a:rPr lang="en-US" sz="3200" b="1" dirty="0">
                <a:solidFill>
                  <a:schemeClr val="tx1"/>
                </a:solidFill>
              </a:rPr>
              <a:t>Group Members 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D054C-EADC-A19A-E5AA-B8763703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713254"/>
            <a:ext cx="5276850" cy="39250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entury Schoolbook"/>
              </a:rPr>
              <a:t>Tabia Morshed </a:t>
            </a:r>
          </a:p>
          <a:p>
            <a:r>
              <a:rPr lang="en-US" sz="2400" dirty="0">
                <a:solidFill>
                  <a:schemeClr val="bg1"/>
                </a:solidFill>
                <a:latin typeface="Century Schoolbook"/>
              </a:rPr>
              <a:t>ID : 20200204027</a:t>
            </a:r>
          </a:p>
          <a:p>
            <a:pPr marL="4572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entury Schoolbook"/>
              </a:rPr>
              <a:t>Tanvir Md Raiyan </a:t>
            </a:r>
          </a:p>
          <a:p>
            <a:r>
              <a:rPr lang="en-US" sz="2400" dirty="0">
                <a:solidFill>
                  <a:schemeClr val="bg1"/>
                </a:solidFill>
                <a:latin typeface="Century Schoolbook"/>
              </a:rPr>
              <a:t>ID : 20200204034</a:t>
            </a:r>
          </a:p>
          <a:p>
            <a:pPr marL="45720" indent="0">
              <a:buNone/>
            </a:pPr>
            <a:r>
              <a:rPr lang="en-US" sz="2400" b="1" err="1">
                <a:solidFill>
                  <a:schemeClr val="bg1"/>
                </a:solidFill>
                <a:latin typeface="Century Schoolbook"/>
              </a:rPr>
              <a:t>Musaddique</a:t>
            </a:r>
            <a:r>
              <a:rPr lang="en-US" sz="2400" b="1" dirty="0">
                <a:solidFill>
                  <a:schemeClr val="bg1"/>
                </a:solidFill>
                <a:latin typeface="Century Schoolbook"/>
              </a:rPr>
              <a:t> Ali Erfan </a:t>
            </a:r>
          </a:p>
          <a:p>
            <a:r>
              <a:rPr lang="en-US" sz="2400" dirty="0">
                <a:solidFill>
                  <a:schemeClr val="bg1"/>
                </a:solidFill>
                <a:latin typeface="Century Schoolbook"/>
              </a:rPr>
              <a:t>ID : 20200204049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60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3628E-C08F-333C-7B8C-33677FCD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36D8A-BA30-E095-B438-F5156C5C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E2350F6-1890-7428-F81C-CF4D23EE6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04084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501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F715-B526-F299-E158-4421B1AB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200" b="1" dirty="0">
                <a:ea typeface="+mj-lt"/>
                <a:cs typeface="+mj-lt"/>
              </a:rPr>
              <a:t>Motivation</a:t>
            </a:r>
            <a:endParaRPr lang="en-US" sz="3200" b="1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ACAF6F7-FCEB-09BD-C501-40194C4A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 dirty="0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CD939D-2B27-8657-464A-16274C234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2318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62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77B88-2330-A603-8662-A6AFC1C0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285" y="264715"/>
            <a:ext cx="4456104" cy="1377332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Literature Review</a:t>
            </a:r>
          </a:p>
          <a:p>
            <a:endParaRPr lang="en-US" sz="32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Upwards trending chart on a screen">
            <a:extLst>
              <a:ext uri="{FF2B5EF4-FFF2-40B4-BE49-F238E27FC236}">
                <a16:creationId xmlns:a16="http://schemas.microsoft.com/office/drawing/2014/main" id="{7F173859-E155-EC38-48AC-1AD43136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94" r="15455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7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FC7E-C2B1-CA66-2FCF-84C546079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551" y="2219173"/>
            <a:ext cx="4764761" cy="38205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entury Schoolbook"/>
                <a:ea typeface="Calibri"/>
                <a:cs typeface="Calibri"/>
              </a:rPr>
              <a:t>[1] Deep Learning for Stock Market Prediction</a:t>
            </a:r>
            <a:endParaRPr lang="en-US" sz="1800" b="1" dirty="0">
              <a:latin typeface="Century Schoolbook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tx1">
                  <a:alpha val="80000"/>
                </a:schemeClr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spcBef>
                <a:spcPts val="0"/>
              </a:spcBef>
              <a:buFont typeface="Arial"/>
            </a:pPr>
            <a:r>
              <a:rPr lang="en-US" sz="1800" b="1" dirty="0">
                <a:latin typeface="Century Schoolbook"/>
                <a:ea typeface="Calibri"/>
                <a:cs typeface="Calibri"/>
              </a:rPr>
              <a:t>Focus:</a:t>
            </a:r>
            <a:r>
              <a:rPr lang="en-US" sz="1800" b="1" dirty="0">
                <a:solidFill>
                  <a:schemeClr val="tx1">
                    <a:alpha val="80000"/>
                  </a:schemeClr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Century Schoolbook"/>
                <a:ea typeface="Calibri"/>
                <a:cs typeface="Calibri"/>
              </a:rPr>
              <a:t>Non-linear regression for stock price prediction.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entury Schoolbook"/>
              <a:ea typeface="Calibri"/>
              <a:cs typeface="Calibri"/>
            </a:endParaRPr>
          </a:p>
          <a:p>
            <a:pPr marL="285750" indent="-285750">
              <a:spcBef>
                <a:spcPts val="0"/>
              </a:spcBef>
              <a:buFont typeface="Arial"/>
            </a:pPr>
            <a:r>
              <a:rPr lang="en-US" sz="1800" b="1" dirty="0">
                <a:latin typeface="Century Schoolbook"/>
                <a:ea typeface="Calibri"/>
                <a:cs typeface="Calibri"/>
              </a:rPr>
              <a:t>Challenges Addressed:</a:t>
            </a:r>
            <a:r>
              <a:rPr lang="en-US" sz="1800" b="1" dirty="0">
                <a:solidFill>
                  <a:schemeClr val="tx1">
                    <a:alpha val="80000"/>
                  </a:schemeClr>
                </a:solidFill>
                <a:latin typeface="Century Schoolbook"/>
                <a:ea typeface="Calibri"/>
                <a:cs typeface="Calibri"/>
              </a:rPr>
              <a:t> 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Century Schoolbook"/>
                <a:ea typeface="Calibri"/>
                <a:cs typeface="Calibri"/>
              </a:rPr>
              <a:t>Capturing complex patterns in financial data.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tx1">
                  <a:alpha val="80000"/>
                </a:schemeClr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spcBef>
                <a:spcPts val="0"/>
              </a:spcBef>
              <a:buFont typeface="Arial"/>
            </a:pPr>
            <a:r>
              <a:rPr lang="en-US" sz="1800" b="1" dirty="0">
                <a:latin typeface="Century Schoolbook"/>
                <a:ea typeface="Calibri"/>
                <a:cs typeface="Calibri"/>
              </a:rPr>
              <a:t>Result: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Century Schoolbook"/>
                <a:ea typeface="Calibri"/>
                <a:cs typeface="Calibri"/>
              </a:rPr>
              <a:t> Outperforms linear regression models on stock datasets.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tx1">
                  <a:alpha val="80000"/>
                </a:schemeClr>
              </a:solidFill>
              <a:latin typeface="Century Schoolbook"/>
              <a:ea typeface="Calibri"/>
              <a:cs typeface="Calibri"/>
            </a:endParaRPr>
          </a:p>
          <a:p>
            <a:pPr marL="285750" indent="-285750">
              <a:spcBef>
                <a:spcPts val="0"/>
              </a:spcBef>
              <a:buFont typeface="Arial"/>
            </a:pPr>
            <a:r>
              <a:rPr lang="en-US" sz="1800" b="1" dirty="0">
                <a:latin typeface="Century Schoolbook"/>
                <a:ea typeface="Calibri"/>
                <a:cs typeface="Calibri"/>
              </a:rPr>
              <a:t>Key Insights: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Century Schoolbook"/>
                <a:ea typeface="Calibri"/>
                <a:cs typeface="Calibri"/>
              </a:rPr>
              <a:t> Demonstrates the potential of deep learning for financial forecasting.</a:t>
            </a:r>
          </a:p>
        </p:txBody>
      </p:sp>
      <p:sp>
        <p:nvSpPr>
          <p:cNvPr id="7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23E6E-B79A-24B5-3DED-A31E37B4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7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5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77B88-2330-A603-8662-A6AFC1C0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058" y="409398"/>
            <a:ext cx="5729317" cy="1685990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Literature Review</a:t>
            </a:r>
          </a:p>
          <a:p>
            <a:endParaRPr lang="en-US" sz="56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ractor in farmland">
            <a:extLst>
              <a:ext uri="{FF2B5EF4-FFF2-40B4-BE49-F238E27FC236}">
                <a16:creationId xmlns:a16="http://schemas.microsoft.com/office/drawing/2014/main" id="{7F173859-E155-EC38-48AC-1AD43136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70" r="5179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5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FC7E-C2B1-CA66-2FCF-84C546079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323" y="2238464"/>
            <a:ext cx="4899799" cy="40616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" indent="0">
              <a:buNone/>
            </a:pPr>
            <a:r>
              <a:rPr lang="en-US" sz="1800" b="1" dirty="0">
                <a:ea typeface="+mn-lt"/>
                <a:cs typeface="+mn-lt"/>
              </a:rPr>
              <a:t>[2] Predicting Agricultural Yields with ML &amp; DL</a:t>
            </a:r>
            <a:endParaRPr lang="en-US" sz="1800" b="1"/>
          </a:p>
          <a:p>
            <a:r>
              <a:rPr lang="en-US" sz="1800" b="1" dirty="0">
                <a:ea typeface="+mn-lt"/>
                <a:cs typeface="+mn-lt"/>
              </a:rPr>
              <a:t>Focus: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Machine learning and deep learning models for yield prediction.</a:t>
            </a:r>
          </a:p>
          <a:p>
            <a:r>
              <a:rPr lang="en-US" sz="1800" b="1" dirty="0">
                <a:ea typeface="+mn-lt"/>
                <a:cs typeface="+mn-lt"/>
              </a:rPr>
              <a:t>Challenges Addressed: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Accurate yield forecasting in complex agricultural scenarios.</a:t>
            </a:r>
          </a:p>
          <a:p>
            <a:r>
              <a:rPr lang="en-US" sz="1800" b="1" dirty="0">
                <a:ea typeface="+mn-lt"/>
                <a:cs typeface="+mn-lt"/>
              </a:rPr>
              <a:t>Result: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Random Forest and CNN achieve highest accuracy in yield prediction.</a:t>
            </a:r>
          </a:p>
          <a:p>
            <a:r>
              <a:rPr lang="en-US" sz="1800" b="1" dirty="0">
                <a:ea typeface="+mn-lt"/>
                <a:cs typeface="+mn-lt"/>
              </a:rPr>
              <a:t>Key Insights: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Highlights potential of DL in enhancing food security through accurate predictions.</a:t>
            </a:r>
          </a:p>
        </p:txBody>
      </p:sp>
      <p:sp>
        <p:nvSpPr>
          <p:cNvPr id="6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23E6E-B79A-24B5-3DED-A31E37B4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6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01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77B88-2330-A603-8662-A6AFC1C0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058" y="409398"/>
            <a:ext cx="5729317" cy="1685990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Literature Review</a:t>
            </a:r>
          </a:p>
          <a:p>
            <a:endParaRPr lang="en-US" sz="56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hand holding a pen and shading circles on a sheet">
            <a:extLst>
              <a:ext uri="{FF2B5EF4-FFF2-40B4-BE49-F238E27FC236}">
                <a16:creationId xmlns:a16="http://schemas.microsoft.com/office/drawing/2014/main" id="{7F173859-E155-EC38-48AC-1AD43136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23" r="2082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5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FC7E-C2B1-CA66-2FCF-84C546079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323" y="2238464"/>
            <a:ext cx="4899799" cy="40616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" indent="0">
              <a:buNone/>
            </a:pPr>
            <a:r>
              <a:rPr lang="en-US" sz="1800" b="1" dirty="0">
                <a:ea typeface="+mn-lt"/>
                <a:cs typeface="+mn-lt"/>
              </a:rPr>
              <a:t>[3] Predicting Student Performance with DL</a:t>
            </a:r>
            <a:endParaRPr lang="en-US" sz="1800"/>
          </a:p>
          <a:p>
            <a:pPr marL="285750" indent="-285750">
              <a:buFont typeface="Arial"/>
            </a:pPr>
            <a:r>
              <a:rPr lang="en-US" sz="1800" b="1" dirty="0">
                <a:ea typeface="+mn-lt"/>
                <a:cs typeface="+mn-lt"/>
              </a:rPr>
              <a:t>Focus: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Regression analysis for academic performance prediction.</a:t>
            </a:r>
          </a:p>
          <a:p>
            <a:pPr marL="285750" indent="-285750">
              <a:buFont typeface="Arial"/>
            </a:pPr>
            <a:r>
              <a:rPr lang="en-US" sz="1800" b="1" dirty="0">
                <a:ea typeface="+mn-lt"/>
                <a:cs typeface="+mn-lt"/>
              </a:rPr>
              <a:t>Challenges Addressed: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Improving accuracy in smaller educational datasets.</a:t>
            </a:r>
          </a:p>
          <a:p>
            <a:pPr marL="285750" indent="-285750">
              <a:buFont typeface="Arial"/>
            </a:pPr>
            <a:r>
              <a:rPr lang="en-US" sz="1800" b="1" dirty="0">
                <a:ea typeface="+mn-lt"/>
                <a:cs typeface="+mn-lt"/>
              </a:rPr>
              <a:t>Result: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DL models outperform linear regression in mean absolute error and loss.</a:t>
            </a:r>
          </a:p>
          <a:p>
            <a:pPr marL="285750" indent="-285750">
              <a:buFont typeface="Arial"/>
            </a:pPr>
            <a:r>
              <a:rPr lang="en-US" sz="1800" b="1" dirty="0">
                <a:ea typeface="+mn-lt"/>
                <a:cs typeface="+mn-lt"/>
              </a:rPr>
              <a:t>Key Insights: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 Deep learning can effectively predict academic outcomes and support interventions.</a:t>
            </a:r>
          </a:p>
        </p:txBody>
      </p:sp>
      <p:sp>
        <p:nvSpPr>
          <p:cNvPr id="6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23E6E-B79A-24B5-3DED-A31E37B4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6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8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77B88-2330-A603-8662-A6AFC1C0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058" y="409398"/>
            <a:ext cx="5729317" cy="1685990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Literature Review</a:t>
            </a:r>
          </a:p>
          <a:p>
            <a:endParaRPr lang="en-US" sz="56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Microscopic view of cells">
            <a:extLst>
              <a:ext uri="{FF2B5EF4-FFF2-40B4-BE49-F238E27FC236}">
                <a16:creationId xmlns:a16="http://schemas.microsoft.com/office/drawing/2014/main" id="{7F173859-E155-EC38-48AC-1AD43136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75" r="16675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5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FC7E-C2B1-CA66-2FCF-84C546079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323" y="2238464"/>
            <a:ext cx="4899799" cy="40616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" indent="0">
              <a:buNone/>
            </a:pPr>
            <a:r>
              <a:rPr lang="en-US" sz="1800" b="1" dirty="0">
                <a:ea typeface="+mn-lt"/>
                <a:cs typeface="+mn-lt"/>
              </a:rPr>
              <a:t>[4] Predicting Dielectrophoretic Force Using DL</a:t>
            </a:r>
            <a:endParaRPr lang="en-US" sz="1800"/>
          </a:p>
          <a:p>
            <a:pPr marL="285750" indent="-285750">
              <a:buFont typeface="Arial"/>
            </a:pPr>
            <a:r>
              <a:rPr lang="en-US" sz="1800" b="1" dirty="0">
                <a:ea typeface="+mn-lt"/>
                <a:cs typeface="+mn-lt"/>
              </a:rPr>
              <a:t>Focus:</a:t>
            </a:r>
            <a:r>
              <a:rPr lang="en-US" sz="1800" dirty="0">
                <a:solidFill>
                  <a:srgbClr val="648889"/>
                </a:solidFill>
                <a:ea typeface="+mn-lt"/>
                <a:cs typeface="+mn-lt"/>
              </a:rPr>
              <a:t> Regression models for predicting DEP force in microparticles.</a:t>
            </a:r>
            <a:endParaRPr lang="en-US" sz="1800">
              <a:solidFill>
                <a:srgbClr val="648889"/>
              </a:solidFill>
            </a:endParaRPr>
          </a:p>
          <a:p>
            <a:pPr marL="285750" indent="-285750">
              <a:buFont typeface="Arial"/>
            </a:pPr>
            <a:r>
              <a:rPr lang="en-US" sz="1800" b="1" dirty="0">
                <a:ea typeface="+mn-lt"/>
                <a:cs typeface="+mn-lt"/>
              </a:rPr>
              <a:t>Challenges Addressed:</a:t>
            </a:r>
            <a:r>
              <a:rPr lang="en-US" sz="1800" dirty="0">
                <a:solidFill>
                  <a:srgbClr val="648889"/>
                </a:solidFill>
                <a:ea typeface="+mn-lt"/>
                <a:cs typeface="+mn-lt"/>
              </a:rPr>
              <a:t> Accurate prediction of complex physical interactions in Lab-on-Chip devices.</a:t>
            </a:r>
            <a:endParaRPr lang="en-US" sz="1800">
              <a:solidFill>
                <a:srgbClr val="648889"/>
              </a:solidFill>
            </a:endParaRPr>
          </a:p>
          <a:p>
            <a:pPr marL="285750" indent="-285750">
              <a:buFont typeface="Arial"/>
            </a:pPr>
            <a:r>
              <a:rPr lang="en-US" sz="1800" b="1" dirty="0">
                <a:ea typeface="+mn-lt"/>
                <a:cs typeface="+mn-lt"/>
              </a:rPr>
              <a:t>Result:</a:t>
            </a:r>
            <a:r>
              <a:rPr lang="en-US" sz="1800" dirty="0">
                <a:solidFill>
                  <a:srgbClr val="648889"/>
                </a:solidFill>
                <a:ea typeface="+mn-lt"/>
                <a:cs typeface="+mn-lt"/>
              </a:rPr>
              <a:t> ResNet-50 and </a:t>
            </a:r>
            <a:r>
              <a:rPr lang="en-US" sz="1800" err="1">
                <a:solidFill>
                  <a:srgbClr val="648889"/>
                </a:solidFill>
                <a:ea typeface="+mn-lt"/>
                <a:cs typeface="+mn-lt"/>
              </a:rPr>
              <a:t>AlexNet</a:t>
            </a:r>
            <a:r>
              <a:rPr lang="en-US" sz="1800" dirty="0">
                <a:solidFill>
                  <a:srgbClr val="648889"/>
                </a:solidFill>
                <a:ea typeface="+mn-lt"/>
                <a:cs typeface="+mn-lt"/>
              </a:rPr>
              <a:t> provide the best performance for different particle types.</a:t>
            </a:r>
            <a:endParaRPr lang="en-US" sz="1800">
              <a:solidFill>
                <a:srgbClr val="648889"/>
              </a:solidFill>
            </a:endParaRPr>
          </a:p>
          <a:p>
            <a:pPr marL="285750" indent="-285750">
              <a:buFont typeface="Arial"/>
            </a:pPr>
            <a:r>
              <a:rPr lang="en-US" sz="1800" b="1" dirty="0">
                <a:ea typeface="+mn-lt"/>
                <a:cs typeface="+mn-lt"/>
              </a:rPr>
              <a:t>Key Insights:</a:t>
            </a:r>
            <a:r>
              <a:rPr lang="en-US" sz="1800" dirty="0">
                <a:solidFill>
                  <a:srgbClr val="648889"/>
                </a:solidFill>
                <a:ea typeface="+mn-lt"/>
                <a:cs typeface="+mn-lt"/>
              </a:rPr>
              <a:t> Demonstrates deep learning's potential in precision modeling for biomedical applications.</a:t>
            </a:r>
          </a:p>
          <a:p>
            <a:pPr marL="285750" indent="-285750">
              <a:buFont typeface="Arial"/>
            </a:pPr>
            <a:endParaRPr lang="en-US" sz="1800" dirty="0">
              <a:solidFill>
                <a:srgbClr val="648889"/>
              </a:solidFill>
              <a:ea typeface="+mn-lt"/>
              <a:cs typeface="+mn-lt"/>
            </a:endParaRPr>
          </a:p>
          <a:p>
            <a:pPr marL="45720" indent="0">
              <a:buNone/>
            </a:pPr>
            <a:endParaRPr lang="en-US" sz="1800" b="1" dirty="0">
              <a:solidFill>
                <a:srgbClr val="648889"/>
              </a:solidFill>
            </a:endParaRPr>
          </a:p>
        </p:txBody>
      </p:sp>
      <p:sp>
        <p:nvSpPr>
          <p:cNvPr id="6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23E6E-B79A-24B5-3DED-A31E37B4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84FD59D-33F1-4A76-843D-E67207CAFE54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6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AA6D84-5421-B7B4-B181-E6D15F36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ea typeface="+mj-lt"/>
                <a:cs typeface="+mj-lt"/>
              </a:rPr>
              <a:t>Methodology</a:t>
            </a:r>
            <a:endParaRPr lang="en-US" sz="3200" b="1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E2027-B67F-D9B9-28E3-641B5E9C8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Data Preprocessing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Remove unnecessary features (date, events).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Normalize data using Min-Max scaling.</a:t>
            </a:r>
            <a:endParaRPr lang="en-US" dirty="0">
              <a:solidFill>
                <a:schemeClr val="bg1"/>
              </a:solidFill>
            </a:endParaRPr>
          </a:p>
          <a:p>
            <a:pPr marL="45720" indent="0">
              <a:buNone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Model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Implemented Deep Neural Network (DNN) with multiple layers.</a:t>
            </a:r>
            <a:endParaRPr lang="en-US" dirty="0">
              <a:solidFill>
                <a:schemeClr val="bg1"/>
              </a:solidFill>
            </a:endParaRPr>
          </a:p>
          <a:p>
            <a:pPr marL="45720" indent="0">
              <a:buNone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Model Training and Evaluation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Evaluated using MAE, MSE, RMSE, RMSLE.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1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LOWERS 16X9">
  <a:themeElements>
    <a:clrScheme name="Flowers">
      <a:dk1>
        <a:srgbClr val="1D5253"/>
      </a:dk1>
      <a:lt1>
        <a:sysClr val="window" lastClr="FFFFFF"/>
      </a:lt1>
      <a:dk2>
        <a:srgbClr val="000000"/>
      </a:dk2>
      <a:lt2>
        <a:srgbClr val="F1FAFA"/>
      </a:lt2>
      <a:accent1>
        <a:srgbClr val="8B4A90"/>
      </a:accent1>
      <a:accent2>
        <a:srgbClr val="349294"/>
      </a:accent2>
      <a:accent3>
        <a:srgbClr val="A5A5A5"/>
      </a:accent3>
      <a:accent4>
        <a:srgbClr val="477BB9"/>
      </a:accent4>
      <a:accent5>
        <a:srgbClr val="BA4471"/>
      </a:accent5>
      <a:accent6>
        <a:srgbClr val="8160BC"/>
      </a:accent6>
      <a:hlink>
        <a:srgbClr val="8B4A90"/>
      </a:hlink>
      <a:folHlink>
        <a:srgbClr val="808080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Flowers">
      <a:dk1>
        <a:srgbClr val="1D5253"/>
      </a:dk1>
      <a:lt1>
        <a:sysClr val="window" lastClr="FFFFFF"/>
      </a:lt1>
      <a:dk2>
        <a:srgbClr val="000000"/>
      </a:dk2>
      <a:lt2>
        <a:srgbClr val="F1FAFA"/>
      </a:lt2>
      <a:accent1>
        <a:srgbClr val="8B4A90"/>
      </a:accent1>
      <a:accent2>
        <a:srgbClr val="349294"/>
      </a:accent2>
      <a:accent3>
        <a:srgbClr val="A5A5A5"/>
      </a:accent3>
      <a:accent4>
        <a:srgbClr val="477BB9"/>
      </a:accent4>
      <a:accent5>
        <a:srgbClr val="BA4471"/>
      </a:accent5>
      <a:accent6>
        <a:srgbClr val="8160BC"/>
      </a:accent6>
      <a:hlink>
        <a:srgbClr val="8B4A90"/>
      </a:hlink>
      <a:folHlink>
        <a:srgbClr val="808080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lowers">
      <a:dk1>
        <a:srgbClr val="1D5253"/>
      </a:dk1>
      <a:lt1>
        <a:sysClr val="window" lastClr="FFFFFF"/>
      </a:lt1>
      <a:dk2>
        <a:srgbClr val="000000"/>
      </a:dk2>
      <a:lt2>
        <a:srgbClr val="F1FAFA"/>
      </a:lt2>
      <a:accent1>
        <a:srgbClr val="8B4A90"/>
      </a:accent1>
      <a:accent2>
        <a:srgbClr val="349294"/>
      </a:accent2>
      <a:accent3>
        <a:srgbClr val="A5A5A5"/>
      </a:accent3>
      <a:accent4>
        <a:srgbClr val="477BB9"/>
      </a:accent4>
      <a:accent5>
        <a:srgbClr val="BA4471"/>
      </a:accent5>
      <a:accent6>
        <a:srgbClr val="8160BC"/>
      </a:accent6>
      <a:hlink>
        <a:srgbClr val="8B4A90"/>
      </a:hlink>
      <a:folHlink>
        <a:srgbClr val="808080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553</Words>
  <Application>Microsoft Office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Schoolbook</vt:lpstr>
      <vt:lpstr>FLOWERS 16X9</vt:lpstr>
      <vt:lpstr>Regression Analysis on Weather Data Using Deep Neural Networks</vt:lpstr>
      <vt:lpstr>Group Members </vt:lpstr>
      <vt:lpstr>Introduction</vt:lpstr>
      <vt:lpstr>Motivation</vt:lpstr>
      <vt:lpstr>Literature Review </vt:lpstr>
      <vt:lpstr>Literature Review </vt:lpstr>
      <vt:lpstr>Literature Review </vt:lpstr>
      <vt:lpstr>Literature Review </vt:lpstr>
      <vt:lpstr>Methodology</vt:lpstr>
      <vt:lpstr>Model Overview</vt:lpstr>
      <vt:lpstr>Result Analysis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Musaddique Ali Erfan</cp:lastModifiedBy>
  <cp:revision>470</cp:revision>
  <dcterms:created xsi:type="dcterms:W3CDTF">2024-09-23T17:35:01Z</dcterms:created>
  <dcterms:modified xsi:type="dcterms:W3CDTF">2024-09-25T04:51:07Z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